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66ac4f392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45a91dae647ff"/>
  </p:sldMasterIdLst>
  <p:sldIdLst>
    <p:sldId xmlns:r="http://schemas.openxmlformats.org/officeDocument/2006/relationships" id="256" r:id="Rb5479acc07fd440a"/>
    <p:sldId xmlns:r="http://schemas.openxmlformats.org/officeDocument/2006/relationships" id="257" r:id="Rf368045971dd41c5"/>
    <p:sldId xmlns:r="http://schemas.openxmlformats.org/officeDocument/2006/relationships" id="258" r:id="R43cb32bef0994a53"/>
    <p:sldId xmlns:r="http://schemas.openxmlformats.org/officeDocument/2006/relationships" id="259" r:id="Ra94e602bc05f4d88"/>
    <p:sldId xmlns:r="http://schemas.openxmlformats.org/officeDocument/2006/relationships" id="260" r:id="Rd5d77e3ceebf4e6c"/>
    <p:sldId xmlns:r="http://schemas.openxmlformats.org/officeDocument/2006/relationships" id="261" r:id="R7dd05c9b2726492c"/>
    <p:sldId xmlns:r="http://schemas.openxmlformats.org/officeDocument/2006/relationships" id="262" r:id="Rda9d9b00c03b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45a91dae647ff" /><Relationship Type="http://schemas.openxmlformats.org/officeDocument/2006/relationships/slide" Target="/ppt/slides/slide1.xml" Id="Rb5479acc07fd440a" /><Relationship Type="http://schemas.openxmlformats.org/officeDocument/2006/relationships/slide" Target="/ppt/slides/slide2.xml" Id="Rf368045971dd41c5" /><Relationship Type="http://schemas.openxmlformats.org/officeDocument/2006/relationships/slide" Target="/ppt/slides/slide3.xml" Id="R43cb32bef0994a53" /><Relationship Type="http://schemas.openxmlformats.org/officeDocument/2006/relationships/slide" Target="/ppt/slides/slide4.xml" Id="Ra94e602bc05f4d88" /><Relationship Type="http://schemas.openxmlformats.org/officeDocument/2006/relationships/slide" Target="/ppt/slides/slide5.xml" Id="Rd5d77e3ceebf4e6c" /><Relationship Type="http://schemas.openxmlformats.org/officeDocument/2006/relationships/slide" Target="/ppt/slides/slide6.xml" Id="R7dd05c9b2726492c" /><Relationship Type="http://schemas.openxmlformats.org/officeDocument/2006/relationships/slide" Target="/ppt/slides/slide7.xml" Id="Rda9d9b00c03b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50ebe8a56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097c79214c4b" /><Relationship Type="http://schemas.openxmlformats.org/officeDocument/2006/relationships/theme" Target="/ppt/slideMasters/theme/theme1.xml" Id="Rc2c974a24684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7097c7921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902a9f3aa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76fcdfc3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207a8070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e6fec673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a584703b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0edeb04d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2dd44e09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HJORTH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FREY INNOVATION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TOM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SGF ENTREPRENØR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Olaf E. Eriksen AS, Enebakkveien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56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tom@olaferiksen.no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HJORTH HOLDING AS</a:t>
            </a:r>
          </a:p>
        </p:txBody>
      </p:sp>
    </p:spTree>
  </p:cSld>
  <p:clrMapOvr>
    <a:masterClrMapping xmlns:a="http://schemas.openxmlformats.org/drawingml/2006/main"/>
  </p:clrMapOvr>
</p:sld>
</file>