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9945af0ed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50980662cc48b5"/>
  </p:sldMasterIdLst>
  <p:sldIdLst>
    <p:sldId xmlns:r="http://schemas.openxmlformats.org/officeDocument/2006/relationships" id="256" r:id="R615d43f678da412d"/>
    <p:sldId xmlns:r="http://schemas.openxmlformats.org/officeDocument/2006/relationships" id="257" r:id="R7e9759e157064fe5"/>
    <p:sldId xmlns:r="http://schemas.openxmlformats.org/officeDocument/2006/relationships" id="258" r:id="R79e2d4d84387448f"/>
    <p:sldId xmlns:r="http://schemas.openxmlformats.org/officeDocument/2006/relationships" id="259" r:id="R2110b2c612c744ed"/>
    <p:sldId xmlns:r="http://schemas.openxmlformats.org/officeDocument/2006/relationships" id="260" r:id="Re69c813412a04ec6"/>
    <p:sldId xmlns:r="http://schemas.openxmlformats.org/officeDocument/2006/relationships" id="261" r:id="R73086eba202445b7"/>
    <p:sldId xmlns:r="http://schemas.openxmlformats.org/officeDocument/2006/relationships" id="262" r:id="Racedb8c6d9bd4b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0980662cc48b5" /><Relationship Type="http://schemas.openxmlformats.org/officeDocument/2006/relationships/slide" Target="/ppt/slides/slide1.xml" Id="R615d43f678da412d" /><Relationship Type="http://schemas.openxmlformats.org/officeDocument/2006/relationships/slide" Target="/ppt/slides/slide2.xml" Id="R7e9759e157064fe5" /><Relationship Type="http://schemas.openxmlformats.org/officeDocument/2006/relationships/slide" Target="/ppt/slides/slide3.xml" Id="R79e2d4d84387448f" /><Relationship Type="http://schemas.openxmlformats.org/officeDocument/2006/relationships/slide" Target="/ppt/slides/slide4.xml" Id="R2110b2c612c744ed" /><Relationship Type="http://schemas.openxmlformats.org/officeDocument/2006/relationships/slide" Target="/ppt/slides/slide5.xml" Id="Re69c813412a04ec6" /><Relationship Type="http://schemas.openxmlformats.org/officeDocument/2006/relationships/slide" Target="/ppt/slides/slide6.xml" Id="R73086eba202445b7" /><Relationship Type="http://schemas.openxmlformats.org/officeDocument/2006/relationships/slide" Target="/ppt/slides/slide7.xml" Id="Racedb8c6d9bd4b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645002dae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70e206e994d89" /><Relationship Type="http://schemas.openxmlformats.org/officeDocument/2006/relationships/theme" Target="/ppt/slideMasters/theme/theme1.xml" Id="R6a57faa6196245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70e206e994d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8360162e9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eb94419b0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ed045de7441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465758ae542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960cf8fad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9217304bb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aaad39e454c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ALSTADVOLD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ALSTADVOLD EQUITY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2 761 072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ALSTADVOLD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Uglevegen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7509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992 664 320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ALSTADVOLD EQUITY AS</a:t>
            </a:r>
          </a:p>
        </p:txBody>
      </p:sp>
    </p:spTree>
  </p:cSld>
  <p:clrMapOvr>
    <a:masterClrMapping xmlns:a="http://schemas.openxmlformats.org/drawingml/2006/main"/>
  </p:clrMapOvr>
</p:sld>
</file>