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5872b6048743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d3ae5e17f64131"/>
  </p:sldMasterIdLst>
  <p:sldIdLst>
    <p:sldId xmlns:r="http://schemas.openxmlformats.org/officeDocument/2006/relationships" id="256" r:id="Re1d4f1372a5544b3"/>
    <p:sldId xmlns:r="http://schemas.openxmlformats.org/officeDocument/2006/relationships" id="257" r:id="Rca33af6e02ff4b81"/>
    <p:sldId xmlns:r="http://schemas.openxmlformats.org/officeDocument/2006/relationships" id="258" r:id="R6c578d3dad084e96"/>
    <p:sldId xmlns:r="http://schemas.openxmlformats.org/officeDocument/2006/relationships" id="259" r:id="Rc5d1420a5fb946ae"/>
    <p:sldId xmlns:r="http://schemas.openxmlformats.org/officeDocument/2006/relationships" id="260" r:id="R02c611360b7b49ae"/>
    <p:sldId xmlns:r="http://schemas.openxmlformats.org/officeDocument/2006/relationships" id="261" r:id="R2bd5e5a1991947d8"/>
    <p:sldId xmlns:r="http://schemas.openxmlformats.org/officeDocument/2006/relationships" id="262" r:id="Rc864e1db40d549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d3ae5e17f64131" /><Relationship Type="http://schemas.openxmlformats.org/officeDocument/2006/relationships/slide" Target="/ppt/slides/slide1.xml" Id="Re1d4f1372a5544b3" /><Relationship Type="http://schemas.openxmlformats.org/officeDocument/2006/relationships/slide" Target="/ppt/slides/slide2.xml" Id="Rca33af6e02ff4b81" /><Relationship Type="http://schemas.openxmlformats.org/officeDocument/2006/relationships/slide" Target="/ppt/slides/slide3.xml" Id="R6c578d3dad084e96" /><Relationship Type="http://schemas.openxmlformats.org/officeDocument/2006/relationships/slide" Target="/ppt/slides/slide4.xml" Id="Rc5d1420a5fb946ae" /><Relationship Type="http://schemas.openxmlformats.org/officeDocument/2006/relationships/slide" Target="/ppt/slides/slide5.xml" Id="R02c611360b7b49ae" /><Relationship Type="http://schemas.openxmlformats.org/officeDocument/2006/relationships/slide" Target="/ppt/slides/slide6.xml" Id="R2bd5e5a1991947d8" /><Relationship Type="http://schemas.openxmlformats.org/officeDocument/2006/relationships/slide" Target="/ppt/slides/slide7.xml" Id="Rc864e1db40d549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e79e74cb2347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2d8f5d0ca4645" /><Relationship Type="http://schemas.openxmlformats.org/officeDocument/2006/relationships/theme" Target="/ppt/slideMasters/theme/theme1.xml" Id="Rb4d7a04d49334b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62d8f5d0ca46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a151b32f446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d5ccc56d440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6a23e7b3c4d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e78d56a9247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d1947503247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2d2cf56704e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0d6bc94e949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OI HOLDING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4 838 822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6 156 921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14 057 302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15 323 496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INGEBRIGTSEN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MIKAEL KRISTOFFER INGEBRIGTSEN EDVARDSEN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LIAN INGEBRIGTSEN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Klingavegen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22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varehussjef.namsos@elkjop.no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992 667 184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OI HOLDING AS</a:t>
            </a:r>
          </a:p>
        </p:txBody>
      </p:sp>
    </p:spTree>
  </p:cSld>
  <p:clrMapOvr>
    <a:masterClrMapping xmlns:a="http://schemas.openxmlformats.org/drawingml/2006/main"/>
  </p:clrMapOvr>
</p:sld>
</file>