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818f61484c44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886c8247ee466a"/>
  </p:sldMasterIdLst>
  <p:sldIdLst>
    <p:sldId xmlns:r="http://schemas.openxmlformats.org/officeDocument/2006/relationships" id="256" r:id="R6c3095972dd4425c"/>
    <p:sldId xmlns:r="http://schemas.openxmlformats.org/officeDocument/2006/relationships" id="257" r:id="Rb961d9ba31a049ee"/>
    <p:sldId xmlns:r="http://schemas.openxmlformats.org/officeDocument/2006/relationships" id="258" r:id="R22ae6489bfc84b57"/>
    <p:sldId xmlns:r="http://schemas.openxmlformats.org/officeDocument/2006/relationships" id="259" r:id="R1e45cd713f9a40e4"/>
    <p:sldId xmlns:r="http://schemas.openxmlformats.org/officeDocument/2006/relationships" id="260" r:id="Rb06dafac129f4047"/>
    <p:sldId xmlns:r="http://schemas.openxmlformats.org/officeDocument/2006/relationships" id="261" r:id="R461e8022d8ef4d55"/>
    <p:sldId xmlns:r="http://schemas.openxmlformats.org/officeDocument/2006/relationships" id="262" r:id="R7f1437465dce47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86c8247ee466a" /><Relationship Type="http://schemas.openxmlformats.org/officeDocument/2006/relationships/slide" Target="/ppt/slides/slide1.xml" Id="R6c3095972dd4425c" /><Relationship Type="http://schemas.openxmlformats.org/officeDocument/2006/relationships/slide" Target="/ppt/slides/slide2.xml" Id="Rb961d9ba31a049ee" /><Relationship Type="http://schemas.openxmlformats.org/officeDocument/2006/relationships/slide" Target="/ppt/slides/slide3.xml" Id="R22ae6489bfc84b57" /><Relationship Type="http://schemas.openxmlformats.org/officeDocument/2006/relationships/slide" Target="/ppt/slides/slide4.xml" Id="R1e45cd713f9a40e4" /><Relationship Type="http://schemas.openxmlformats.org/officeDocument/2006/relationships/slide" Target="/ppt/slides/slide5.xml" Id="Rb06dafac129f4047" /><Relationship Type="http://schemas.openxmlformats.org/officeDocument/2006/relationships/slide" Target="/ppt/slides/slide6.xml" Id="R461e8022d8ef4d55" /><Relationship Type="http://schemas.openxmlformats.org/officeDocument/2006/relationships/slide" Target="/ppt/slides/slide7.xml" Id="R7f1437465dce47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8ccd9af204a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b8cd7fe654eda" /><Relationship Type="http://schemas.openxmlformats.org/officeDocument/2006/relationships/theme" Target="/ppt/slideMasters/theme/theme1.xml" Id="Rea27e4f3cfec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7b8cd7fe65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92b812b4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f458a82ca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cbb76c297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86fd3414042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63696c1f644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a8efb4a14e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0297f1a62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TELEMARK TRANSPORT OG ENTREPRENØRSENTRAL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TRANSPORT OG ENTREPRENØRSENTRAL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35 054 267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489 838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6 794 154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89 578 930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ASKJE OLAV 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Borsævegen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992 673 044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TELEMARK TRANSPORT OG ENTREPRENØRSENTRAL AS</a:t>
            </a:r>
          </a:p>
        </p:txBody>
      </p:sp>
    </p:spTree>
  </p:cSld>
  <p:clrMapOvr>
    <a:masterClrMapping xmlns:a="http://schemas.openxmlformats.org/drawingml/2006/main"/>
  </p:clrMapOvr>
</p:sld>
</file>