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c5d3d1c14b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2199bb19444214"/>
  </p:sldMasterIdLst>
  <p:sldIdLst>
    <p:sldId xmlns:r="http://schemas.openxmlformats.org/officeDocument/2006/relationships" id="256" r:id="Ra8bb0ef52c3f43da"/>
    <p:sldId xmlns:r="http://schemas.openxmlformats.org/officeDocument/2006/relationships" id="257" r:id="R724ab0a4b7524a18"/>
    <p:sldId xmlns:r="http://schemas.openxmlformats.org/officeDocument/2006/relationships" id="258" r:id="R0c8c7fdad7a24ce1"/>
    <p:sldId xmlns:r="http://schemas.openxmlformats.org/officeDocument/2006/relationships" id="259" r:id="Rf57f6a091ec14b14"/>
    <p:sldId xmlns:r="http://schemas.openxmlformats.org/officeDocument/2006/relationships" id="260" r:id="Rdf05e68b61824b89"/>
    <p:sldId xmlns:r="http://schemas.openxmlformats.org/officeDocument/2006/relationships" id="261" r:id="R5c22726c7b03498e"/>
    <p:sldId xmlns:r="http://schemas.openxmlformats.org/officeDocument/2006/relationships" id="262" r:id="R093570acdff6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2199bb19444214" /><Relationship Type="http://schemas.openxmlformats.org/officeDocument/2006/relationships/slide" Target="/ppt/slides/slide1.xml" Id="Ra8bb0ef52c3f43da" /><Relationship Type="http://schemas.openxmlformats.org/officeDocument/2006/relationships/slide" Target="/ppt/slides/slide2.xml" Id="R724ab0a4b7524a18" /><Relationship Type="http://schemas.openxmlformats.org/officeDocument/2006/relationships/slide" Target="/ppt/slides/slide3.xml" Id="R0c8c7fdad7a24ce1" /><Relationship Type="http://schemas.openxmlformats.org/officeDocument/2006/relationships/slide" Target="/ppt/slides/slide4.xml" Id="Rf57f6a091ec14b14" /><Relationship Type="http://schemas.openxmlformats.org/officeDocument/2006/relationships/slide" Target="/ppt/slides/slide5.xml" Id="Rdf05e68b61824b89" /><Relationship Type="http://schemas.openxmlformats.org/officeDocument/2006/relationships/slide" Target="/ppt/slides/slide6.xml" Id="R5c22726c7b03498e" /><Relationship Type="http://schemas.openxmlformats.org/officeDocument/2006/relationships/slide" Target="/ppt/slides/slide7.xml" Id="R093570acdff6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64f537e7004c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fa3223fd74189" /><Relationship Type="http://schemas.openxmlformats.org/officeDocument/2006/relationships/theme" Target="/ppt/slideMasters/theme/theme1.xml" Id="R4106e201a5c14a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fa3223fd7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14b8d01304b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5e93e992748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16589472d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439c012ca41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9dde483fe42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6bc9a7de64b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4a3f2e52141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BERGSKOGEN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BERGSKOGEN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2 931 259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3 416 227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GUTTIS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992 681 284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BERGSKOGEN AS</a:t>
            </a:r>
          </a:p>
        </p:txBody>
      </p:sp>
    </p:spTree>
  </p:cSld>
  <p:clrMapOvr>
    <a:masterClrMapping xmlns:a="http://schemas.openxmlformats.org/drawingml/2006/main"/>
  </p:clrMapOvr>
</p:sld>
</file>