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85834675e14b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a18b2930964432"/>
  </p:sldMasterIdLst>
  <p:sldIdLst>
    <p:sldId xmlns:r="http://schemas.openxmlformats.org/officeDocument/2006/relationships" id="256" r:id="Rc7c7afecf8354b38"/>
    <p:sldId xmlns:r="http://schemas.openxmlformats.org/officeDocument/2006/relationships" id="257" r:id="R538a943509a14890"/>
    <p:sldId xmlns:r="http://schemas.openxmlformats.org/officeDocument/2006/relationships" id="258" r:id="R203e879339a24486"/>
    <p:sldId xmlns:r="http://schemas.openxmlformats.org/officeDocument/2006/relationships" id="259" r:id="R2b4a7212d8cb4cca"/>
    <p:sldId xmlns:r="http://schemas.openxmlformats.org/officeDocument/2006/relationships" id="260" r:id="Rbcf0ad6f5d284628"/>
    <p:sldId xmlns:r="http://schemas.openxmlformats.org/officeDocument/2006/relationships" id="261" r:id="Rbdd8c80300f74cb2"/>
    <p:sldId xmlns:r="http://schemas.openxmlformats.org/officeDocument/2006/relationships" id="262" r:id="Rd0bda4ba201647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18b2930964432" /><Relationship Type="http://schemas.openxmlformats.org/officeDocument/2006/relationships/slide" Target="/ppt/slides/slide1.xml" Id="Rc7c7afecf8354b38" /><Relationship Type="http://schemas.openxmlformats.org/officeDocument/2006/relationships/slide" Target="/ppt/slides/slide2.xml" Id="R538a943509a14890" /><Relationship Type="http://schemas.openxmlformats.org/officeDocument/2006/relationships/slide" Target="/ppt/slides/slide3.xml" Id="R203e879339a24486" /><Relationship Type="http://schemas.openxmlformats.org/officeDocument/2006/relationships/slide" Target="/ppt/slides/slide4.xml" Id="R2b4a7212d8cb4cca" /><Relationship Type="http://schemas.openxmlformats.org/officeDocument/2006/relationships/slide" Target="/ppt/slides/slide5.xml" Id="Rbcf0ad6f5d284628" /><Relationship Type="http://schemas.openxmlformats.org/officeDocument/2006/relationships/slide" Target="/ppt/slides/slide6.xml" Id="Rbdd8c80300f74cb2" /><Relationship Type="http://schemas.openxmlformats.org/officeDocument/2006/relationships/slide" Target="/ppt/slides/slide7.xml" Id="Rd0bda4ba201647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9d0303b5b49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c6d25d1d045a3" /><Relationship Type="http://schemas.openxmlformats.org/officeDocument/2006/relationships/theme" Target="/ppt/slideMasters/theme/theme1.xml" Id="R329ed8d688e4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ac6d25d1d045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01a9e422142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1a0955e1b4f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330e1ce0940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a19bbc4ff48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d0faac9954c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02d4716c243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ae693356e4f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 FREDRIKSEN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FREDRIKSEN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FREDRIKSEN VVS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FREDRIKSEN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FREDRIKSEN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FREDRIKSEN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11 012 601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7 043 695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FREDRIKSEN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FREDERIKSEN MARTIN 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FREDRIKSEN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Kagholvegen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992 682 485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FREDRIKSEN VVS AS</a:t>
            </a:r>
          </a:p>
        </p:txBody>
      </p:sp>
    </p:spTree>
  </p:cSld>
  <p:clrMapOvr>
    <a:masterClrMapping xmlns:a="http://schemas.openxmlformats.org/drawingml/2006/main"/>
  </p:clrMapOvr>
</p:sld>
</file>