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cf968137ed41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8ea24d1ea448c0"/>
  </p:sldMasterIdLst>
  <p:sldIdLst>
    <p:sldId xmlns:r="http://schemas.openxmlformats.org/officeDocument/2006/relationships" id="256" r:id="R2de5e8af12f548ce"/>
    <p:sldId xmlns:r="http://schemas.openxmlformats.org/officeDocument/2006/relationships" id="257" r:id="R19aef8b8863e4545"/>
    <p:sldId xmlns:r="http://schemas.openxmlformats.org/officeDocument/2006/relationships" id="258" r:id="Rf824eb0ee7da4046"/>
    <p:sldId xmlns:r="http://schemas.openxmlformats.org/officeDocument/2006/relationships" id="259" r:id="R285a03ca6fd74a3a"/>
    <p:sldId xmlns:r="http://schemas.openxmlformats.org/officeDocument/2006/relationships" id="260" r:id="Rf6d9e95ee5e44e71"/>
    <p:sldId xmlns:r="http://schemas.openxmlformats.org/officeDocument/2006/relationships" id="261" r:id="Rb9cc42209af644d0"/>
    <p:sldId xmlns:r="http://schemas.openxmlformats.org/officeDocument/2006/relationships" id="262" r:id="R017694976f7540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ea24d1ea448c0" /><Relationship Type="http://schemas.openxmlformats.org/officeDocument/2006/relationships/slide" Target="/ppt/slides/slide1.xml" Id="R2de5e8af12f548ce" /><Relationship Type="http://schemas.openxmlformats.org/officeDocument/2006/relationships/slide" Target="/ppt/slides/slide2.xml" Id="R19aef8b8863e4545" /><Relationship Type="http://schemas.openxmlformats.org/officeDocument/2006/relationships/slide" Target="/ppt/slides/slide3.xml" Id="Rf824eb0ee7da4046" /><Relationship Type="http://schemas.openxmlformats.org/officeDocument/2006/relationships/slide" Target="/ppt/slides/slide4.xml" Id="R285a03ca6fd74a3a" /><Relationship Type="http://schemas.openxmlformats.org/officeDocument/2006/relationships/slide" Target="/ppt/slides/slide5.xml" Id="Rf6d9e95ee5e44e71" /><Relationship Type="http://schemas.openxmlformats.org/officeDocument/2006/relationships/slide" Target="/ppt/slides/slide6.xml" Id="Rb9cc42209af644d0" /><Relationship Type="http://schemas.openxmlformats.org/officeDocument/2006/relationships/slide" Target="/ppt/slides/slide7.xml" Id="R017694976f7540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f33cdbe294b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42612eed34653" /><Relationship Type="http://schemas.openxmlformats.org/officeDocument/2006/relationships/theme" Target="/ppt/slideMasters/theme/theme1.xml" Id="Rc42659f3c4874d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a42612eed346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2e00360204f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0c3cda3c64a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67d32772548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62da5746947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9667be1ea44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d543cd85a49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bbea7247147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ENERGIMA ROMERIKE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ENERGIMA ROMERIKE AS ble etablert [år] og holder til i Skjetten.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65 817 850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13 190 688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10 754 642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1 658 637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26 628 909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ENERGIMA HOLDING AS  –  61,0 %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ENERGIMA GRUPPEN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SJØVEIAN ERIK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SJØVEIAN INVEST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ROMERIKE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Hvamveien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992 684 496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ENERGIMA ROMERIKE AS</a:t>
            </a:r>
          </a:p>
        </p:txBody>
      </p:sp>
    </p:spTree>
  </p:cSld>
  <p:clrMapOvr>
    <a:masterClrMapping xmlns:a="http://schemas.openxmlformats.org/drawingml/2006/main"/>
  </p:clrMapOvr>
</p:sld>
</file>