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a34f25bb6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411db0f9943d1"/>
  </p:sldMasterIdLst>
  <p:sldIdLst>
    <p:sldId xmlns:r="http://schemas.openxmlformats.org/officeDocument/2006/relationships" id="256" r:id="R2b84d32c89d24548"/>
    <p:sldId xmlns:r="http://schemas.openxmlformats.org/officeDocument/2006/relationships" id="257" r:id="Rc43c364e34f642f0"/>
    <p:sldId xmlns:r="http://schemas.openxmlformats.org/officeDocument/2006/relationships" id="258" r:id="Ra9f051e751b94cda"/>
    <p:sldId xmlns:r="http://schemas.openxmlformats.org/officeDocument/2006/relationships" id="259" r:id="Rb030651c7bb14c9b"/>
    <p:sldId xmlns:r="http://schemas.openxmlformats.org/officeDocument/2006/relationships" id="260" r:id="Refad7afba8ea4bf9"/>
    <p:sldId xmlns:r="http://schemas.openxmlformats.org/officeDocument/2006/relationships" id="261" r:id="R9d2ab41940fe4c83"/>
    <p:sldId xmlns:r="http://schemas.openxmlformats.org/officeDocument/2006/relationships" id="262" r:id="Rf4468e145fe5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411db0f9943d1" /><Relationship Type="http://schemas.openxmlformats.org/officeDocument/2006/relationships/slide" Target="/ppt/slides/slide1.xml" Id="R2b84d32c89d24548" /><Relationship Type="http://schemas.openxmlformats.org/officeDocument/2006/relationships/slide" Target="/ppt/slides/slide2.xml" Id="Rc43c364e34f642f0" /><Relationship Type="http://schemas.openxmlformats.org/officeDocument/2006/relationships/slide" Target="/ppt/slides/slide3.xml" Id="Ra9f051e751b94cda" /><Relationship Type="http://schemas.openxmlformats.org/officeDocument/2006/relationships/slide" Target="/ppt/slides/slide4.xml" Id="Rb030651c7bb14c9b" /><Relationship Type="http://schemas.openxmlformats.org/officeDocument/2006/relationships/slide" Target="/ppt/slides/slide5.xml" Id="Refad7afba8ea4bf9" /><Relationship Type="http://schemas.openxmlformats.org/officeDocument/2006/relationships/slide" Target="/ppt/slides/slide6.xml" Id="R9d2ab41940fe4c83" /><Relationship Type="http://schemas.openxmlformats.org/officeDocument/2006/relationships/slide" Target="/ppt/slides/slide7.xml" Id="Rf4468e145fe5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016912225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88a31c86c4d01" /><Relationship Type="http://schemas.openxmlformats.org/officeDocument/2006/relationships/theme" Target="/ppt/slideMasters/theme/theme1.xml" Id="R460de4c37fb7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488a31c86c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05c6ef25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65f76d015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41a841bf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efb9c3861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ed5b7831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48a92e9f648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c040b23c7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J. HOLTER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J. HOLTER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J. HOLTER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J. HOLTER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J. HOLTER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J. HOLTER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19 030 876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7 021 996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J. HOLTER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 MARTIN JULSEN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 JAKOB JULSEN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 ELISABETH JULSEN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 LEIF ERIK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J. HOLTER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Lonøyveien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992 687 002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J. HOLTER AS</a:t>
            </a:r>
          </a:p>
        </p:txBody>
      </p:sp>
    </p:spTree>
  </p:cSld>
  <p:clrMapOvr>
    <a:masterClrMapping xmlns:a="http://schemas.openxmlformats.org/drawingml/2006/main"/>
  </p:clrMapOvr>
</p:sld>
</file>