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8a85460dc40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8b1eb0b814335"/>
  </p:sldMasterIdLst>
  <p:sldIdLst>
    <p:sldId xmlns:r="http://schemas.openxmlformats.org/officeDocument/2006/relationships" id="256" r:id="Rc83e532757d04a9c"/>
    <p:sldId xmlns:r="http://schemas.openxmlformats.org/officeDocument/2006/relationships" id="257" r:id="Rd5bbd6d248104091"/>
    <p:sldId xmlns:r="http://schemas.openxmlformats.org/officeDocument/2006/relationships" id="258" r:id="R3fad3042a65d487c"/>
    <p:sldId xmlns:r="http://schemas.openxmlformats.org/officeDocument/2006/relationships" id="259" r:id="Rae95f5adc7a54c94"/>
    <p:sldId xmlns:r="http://schemas.openxmlformats.org/officeDocument/2006/relationships" id="260" r:id="Ra5b594e0fde24e00"/>
    <p:sldId xmlns:r="http://schemas.openxmlformats.org/officeDocument/2006/relationships" id="261" r:id="R32f4d747c7ed4ea9"/>
    <p:sldId xmlns:r="http://schemas.openxmlformats.org/officeDocument/2006/relationships" id="262" r:id="Rd4d71b96918a4a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8b1eb0b814335" /><Relationship Type="http://schemas.openxmlformats.org/officeDocument/2006/relationships/slide" Target="/ppt/slides/slide1.xml" Id="Rc83e532757d04a9c" /><Relationship Type="http://schemas.openxmlformats.org/officeDocument/2006/relationships/slide" Target="/ppt/slides/slide2.xml" Id="Rd5bbd6d248104091" /><Relationship Type="http://schemas.openxmlformats.org/officeDocument/2006/relationships/slide" Target="/ppt/slides/slide3.xml" Id="R3fad3042a65d487c" /><Relationship Type="http://schemas.openxmlformats.org/officeDocument/2006/relationships/slide" Target="/ppt/slides/slide4.xml" Id="Rae95f5adc7a54c94" /><Relationship Type="http://schemas.openxmlformats.org/officeDocument/2006/relationships/slide" Target="/ppt/slides/slide5.xml" Id="Ra5b594e0fde24e00" /><Relationship Type="http://schemas.openxmlformats.org/officeDocument/2006/relationships/slide" Target="/ppt/slides/slide6.xml" Id="R32f4d747c7ed4ea9" /><Relationship Type="http://schemas.openxmlformats.org/officeDocument/2006/relationships/slide" Target="/ppt/slides/slide7.xml" Id="Rd4d71b96918a4a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8dee674dd4c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339223f5141df" /><Relationship Type="http://schemas.openxmlformats.org/officeDocument/2006/relationships/theme" Target="/ppt/slideMasters/theme/theme1.xml" Id="R23c655a38a0d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339223f51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b9667a89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41badb27c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f2925e267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87e0a73e6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bcb4363ef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7c1bd6dc140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a0cbc428c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GISNA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GISNA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5 700 912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6 250 585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Bachke &amp; Co A/S, 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992 694 777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