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6a63ea2ea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9c7e1bdf740b4"/>
  </p:sldMasterIdLst>
  <p:sldIdLst>
    <p:sldId xmlns:r="http://schemas.openxmlformats.org/officeDocument/2006/relationships" id="256" r:id="R6c4f9415450f457d"/>
    <p:sldId xmlns:r="http://schemas.openxmlformats.org/officeDocument/2006/relationships" id="257" r:id="R435a1cd11dc24a35"/>
    <p:sldId xmlns:r="http://schemas.openxmlformats.org/officeDocument/2006/relationships" id="258" r:id="R56519d7b3ff84938"/>
    <p:sldId xmlns:r="http://schemas.openxmlformats.org/officeDocument/2006/relationships" id="259" r:id="Rf12c2d8229634d62"/>
    <p:sldId xmlns:r="http://schemas.openxmlformats.org/officeDocument/2006/relationships" id="260" r:id="Rae724aefbd8c460b"/>
    <p:sldId xmlns:r="http://schemas.openxmlformats.org/officeDocument/2006/relationships" id="261" r:id="Rc690ee2e17a441de"/>
    <p:sldId xmlns:r="http://schemas.openxmlformats.org/officeDocument/2006/relationships" id="262" r:id="R132681cf2046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9c7e1bdf740b4" /><Relationship Type="http://schemas.openxmlformats.org/officeDocument/2006/relationships/slide" Target="/ppt/slides/slide1.xml" Id="R6c4f9415450f457d" /><Relationship Type="http://schemas.openxmlformats.org/officeDocument/2006/relationships/slide" Target="/ppt/slides/slide2.xml" Id="R435a1cd11dc24a35" /><Relationship Type="http://schemas.openxmlformats.org/officeDocument/2006/relationships/slide" Target="/ppt/slides/slide3.xml" Id="R56519d7b3ff84938" /><Relationship Type="http://schemas.openxmlformats.org/officeDocument/2006/relationships/slide" Target="/ppt/slides/slide4.xml" Id="Rf12c2d8229634d62" /><Relationship Type="http://schemas.openxmlformats.org/officeDocument/2006/relationships/slide" Target="/ppt/slides/slide5.xml" Id="Rae724aefbd8c460b" /><Relationship Type="http://schemas.openxmlformats.org/officeDocument/2006/relationships/slide" Target="/ppt/slides/slide6.xml" Id="Rc690ee2e17a441de" /><Relationship Type="http://schemas.openxmlformats.org/officeDocument/2006/relationships/slide" Target="/ppt/slides/slide7.xml" Id="R132681cf2046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caafa1284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5edb9ca94543" /><Relationship Type="http://schemas.openxmlformats.org/officeDocument/2006/relationships/theme" Target="/ppt/slideMasters/theme/theme1.xml" Id="Redea4b371d4e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d5edb9ca9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480b94fac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89a33981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747cb8880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8eafbf440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0cc29311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c4854838a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3be0279b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12 129 104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12 663 391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RUNE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22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oddi77@hotmail.com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992 698 411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 HOLDING AS</a:t>
            </a:r>
          </a:p>
        </p:txBody>
      </p:sp>
    </p:spTree>
  </p:cSld>
  <p:clrMapOvr>
    <a:masterClrMapping xmlns:a="http://schemas.openxmlformats.org/drawingml/2006/main"/>
  </p:clrMapOvr>
</p:sld>
</file>