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b8c10ea1e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da6c9c1ec4b88"/>
  </p:sldMasterIdLst>
  <p:sldIdLst>
    <p:sldId xmlns:r="http://schemas.openxmlformats.org/officeDocument/2006/relationships" id="256" r:id="R66bb2c42c30a4836"/>
    <p:sldId xmlns:r="http://schemas.openxmlformats.org/officeDocument/2006/relationships" id="257" r:id="Re9f64abe6ce047be"/>
    <p:sldId xmlns:r="http://schemas.openxmlformats.org/officeDocument/2006/relationships" id="258" r:id="Rf7a980db0c5e4674"/>
    <p:sldId xmlns:r="http://schemas.openxmlformats.org/officeDocument/2006/relationships" id="259" r:id="R9ce20f7bfa7047a4"/>
    <p:sldId xmlns:r="http://schemas.openxmlformats.org/officeDocument/2006/relationships" id="260" r:id="Rb251ae182b04405a"/>
    <p:sldId xmlns:r="http://schemas.openxmlformats.org/officeDocument/2006/relationships" id="261" r:id="R9bb2564c840e4da4"/>
    <p:sldId xmlns:r="http://schemas.openxmlformats.org/officeDocument/2006/relationships" id="262" r:id="Rf7070160de1e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da6c9c1ec4b88" /><Relationship Type="http://schemas.openxmlformats.org/officeDocument/2006/relationships/slide" Target="/ppt/slides/slide1.xml" Id="R66bb2c42c30a4836" /><Relationship Type="http://schemas.openxmlformats.org/officeDocument/2006/relationships/slide" Target="/ppt/slides/slide2.xml" Id="Re9f64abe6ce047be" /><Relationship Type="http://schemas.openxmlformats.org/officeDocument/2006/relationships/slide" Target="/ppt/slides/slide3.xml" Id="Rf7a980db0c5e4674" /><Relationship Type="http://schemas.openxmlformats.org/officeDocument/2006/relationships/slide" Target="/ppt/slides/slide4.xml" Id="R9ce20f7bfa7047a4" /><Relationship Type="http://schemas.openxmlformats.org/officeDocument/2006/relationships/slide" Target="/ppt/slides/slide5.xml" Id="Rb251ae182b04405a" /><Relationship Type="http://schemas.openxmlformats.org/officeDocument/2006/relationships/slide" Target="/ppt/slides/slide6.xml" Id="R9bb2564c840e4da4" /><Relationship Type="http://schemas.openxmlformats.org/officeDocument/2006/relationships/slide" Target="/ppt/slides/slide7.xml" Id="Rf7070160de1e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ff762a20d49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6104af22c4533" /><Relationship Type="http://schemas.openxmlformats.org/officeDocument/2006/relationships/theme" Target="/ppt/slideMasters/theme/theme1.xml" Id="Recbbcf330fc6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6104af22c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950f91729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267213ed1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86bbc6e66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49ed48aa4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eab599634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bcd3f24a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f9b11b0a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LILLEBØ SAND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LILLEBØ SAND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LILLEBØ SAND OG TRANSPORT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LILLEBØ SAND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LILLEBØ SAND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LILLEBØ SAND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22 090 739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12 739 778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LILLEBØ SAND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LILLEBØ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LILLEBØ SAND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Krogedalveien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67 24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992 698 578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LILLEBØ SAND OG TRANSPORT AS</a:t>
            </a:r>
          </a:p>
        </p:txBody>
      </p:sp>
    </p:spTree>
  </p:cSld>
  <p:clrMapOvr>
    <a:masterClrMapping xmlns:a="http://schemas.openxmlformats.org/drawingml/2006/main"/>
  </p:clrMapOvr>
</p:sld>
</file>