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29b85387e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33a29b6814e76"/>
  </p:sldMasterIdLst>
  <p:sldIdLst>
    <p:sldId xmlns:r="http://schemas.openxmlformats.org/officeDocument/2006/relationships" id="256" r:id="Rcbdad85ec7c64ff7"/>
    <p:sldId xmlns:r="http://schemas.openxmlformats.org/officeDocument/2006/relationships" id="257" r:id="R5dc3a3529f464383"/>
    <p:sldId xmlns:r="http://schemas.openxmlformats.org/officeDocument/2006/relationships" id="258" r:id="R0a8fca58beec4368"/>
    <p:sldId xmlns:r="http://schemas.openxmlformats.org/officeDocument/2006/relationships" id="259" r:id="R8fb87c25c90b484a"/>
    <p:sldId xmlns:r="http://schemas.openxmlformats.org/officeDocument/2006/relationships" id="260" r:id="R6a870c6021634f9f"/>
    <p:sldId xmlns:r="http://schemas.openxmlformats.org/officeDocument/2006/relationships" id="261" r:id="R1d856fbb031a4143"/>
    <p:sldId xmlns:r="http://schemas.openxmlformats.org/officeDocument/2006/relationships" id="262" r:id="R80b3bb01fc6c42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33a29b6814e76" /><Relationship Type="http://schemas.openxmlformats.org/officeDocument/2006/relationships/slide" Target="/ppt/slides/slide1.xml" Id="Rcbdad85ec7c64ff7" /><Relationship Type="http://schemas.openxmlformats.org/officeDocument/2006/relationships/slide" Target="/ppt/slides/slide2.xml" Id="R5dc3a3529f464383" /><Relationship Type="http://schemas.openxmlformats.org/officeDocument/2006/relationships/slide" Target="/ppt/slides/slide3.xml" Id="R0a8fca58beec4368" /><Relationship Type="http://schemas.openxmlformats.org/officeDocument/2006/relationships/slide" Target="/ppt/slides/slide4.xml" Id="R8fb87c25c90b484a" /><Relationship Type="http://schemas.openxmlformats.org/officeDocument/2006/relationships/slide" Target="/ppt/slides/slide5.xml" Id="R6a870c6021634f9f" /><Relationship Type="http://schemas.openxmlformats.org/officeDocument/2006/relationships/slide" Target="/ppt/slides/slide6.xml" Id="R1d856fbb031a4143" /><Relationship Type="http://schemas.openxmlformats.org/officeDocument/2006/relationships/slide" Target="/ppt/slides/slide7.xml" Id="R80b3bb01fc6c42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ec585fdf0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356a3956488a" /><Relationship Type="http://schemas.openxmlformats.org/officeDocument/2006/relationships/theme" Target="/ppt/slideMasters/theme/theme1.xml" Id="R58c1c884516a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4356a3956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e30414da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a7c830775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380bc99e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154e0bac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5c516070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9cb748ef4d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e074d0d14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GIZMO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GIZMO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GIZMO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GIZMO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GIZMO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GIZMO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14 279 293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14 368 454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GIZMO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HAGH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GIZMO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Ann-Helen Hagh, Bruksenhetsnummer H0801,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17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ann-helen@netcom.no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992 706 864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GIZMO AS</a:t>
            </a:r>
          </a:p>
        </p:txBody>
      </p:sp>
    </p:spTree>
  </p:cSld>
  <p:clrMapOvr>
    <a:masterClrMapping xmlns:a="http://schemas.openxmlformats.org/drawingml/2006/main"/>
  </p:clrMapOvr>
</p:sld>
</file>