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ca3aae81ad4a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7234f3521f4a85"/>
  </p:sldMasterIdLst>
  <p:sldIdLst>
    <p:sldId xmlns:r="http://schemas.openxmlformats.org/officeDocument/2006/relationships" id="256" r:id="R0e84098b6834451b"/>
    <p:sldId xmlns:r="http://schemas.openxmlformats.org/officeDocument/2006/relationships" id="257" r:id="R52db761728de41e4"/>
    <p:sldId xmlns:r="http://schemas.openxmlformats.org/officeDocument/2006/relationships" id="258" r:id="Rc99f9a1c86624990"/>
    <p:sldId xmlns:r="http://schemas.openxmlformats.org/officeDocument/2006/relationships" id="259" r:id="R5f7755f0286046f6"/>
    <p:sldId xmlns:r="http://schemas.openxmlformats.org/officeDocument/2006/relationships" id="260" r:id="Rf1ffb4dee0934c38"/>
    <p:sldId xmlns:r="http://schemas.openxmlformats.org/officeDocument/2006/relationships" id="261" r:id="R657504dceac94a52"/>
    <p:sldId xmlns:r="http://schemas.openxmlformats.org/officeDocument/2006/relationships" id="262" r:id="Rf352a62fd2e641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7234f3521f4a85" /><Relationship Type="http://schemas.openxmlformats.org/officeDocument/2006/relationships/slide" Target="/ppt/slides/slide1.xml" Id="R0e84098b6834451b" /><Relationship Type="http://schemas.openxmlformats.org/officeDocument/2006/relationships/slide" Target="/ppt/slides/slide2.xml" Id="R52db761728de41e4" /><Relationship Type="http://schemas.openxmlformats.org/officeDocument/2006/relationships/slide" Target="/ppt/slides/slide3.xml" Id="Rc99f9a1c86624990" /><Relationship Type="http://schemas.openxmlformats.org/officeDocument/2006/relationships/slide" Target="/ppt/slides/slide4.xml" Id="R5f7755f0286046f6" /><Relationship Type="http://schemas.openxmlformats.org/officeDocument/2006/relationships/slide" Target="/ppt/slides/slide5.xml" Id="Rf1ffb4dee0934c38" /><Relationship Type="http://schemas.openxmlformats.org/officeDocument/2006/relationships/slide" Target="/ppt/slides/slide6.xml" Id="R657504dceac94a52" /><Relationship Type="http://schemas.openxmlformats.org/officeDocument/2006/relationships/slide" Target="/ppt/slides/slide7.xml" Id="Rf352a62fd2e641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264259692349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ec9c616654989" /><Relationship Type="http://schemas.openxmlformats.org/officeDocument/2006/relationships/theme" Target="/ppt/slideMasters/theme/theme1.xml" Id="R8611194b74cb4b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3ec9c6166549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2deecf96c4c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aed7e539d4c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c029e020d44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a71acdd764b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59723548d49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71d1e457948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7e37850b64b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VARPELIA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VARPELIA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VARPELIA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VARPELIA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VARPELIA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VARPELIA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417 429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2 156 800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2 565 106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VARPELIA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LØLAND KARL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VARPELIA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992 708 271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VARPELIA INVEST AS</a:t>
            </a:r>
          </a:p>
        </p:txBody>
      </p:sp>
    </p:spTree>
  </p:cSld>
  <p:clrMapOvr>
    <a:masterClrMapping xmlns:a="http://schemas.openxmlformats.org/drawingml/2006/main"/>
  </p:clrMapOvr>
</p:sld>
</file>