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d99dbea08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0a7e0cfb0441c"/>
  </p:sldMasterIdLst>
  <p:sldIdLst>
    <p:sldId xmlns:r="http://schemas.openxmlformats.org/officeDocument/2006/relationships" id="256" r:id="R39a9cec920bd4ff3"/>
    <p:sldId xmlns:r="http://schemas.openxmlformats.org/officeDocument/2006/relationships" id="257" r:id="Re73fab053d6e4075"/>
    <p:sldId xmlns:r="http://schemas.openxmlformats.org/officeDocument/2006/relationships" id="258" r:id="Rcce8d84616064b74"/>
    <p:sldId xmlns:r="http://schemas.openxmlformats.org/officeDocument/2006/relationships" id="259" r:id="R06312ec81e224811"/>
    <p:sldId xmlns:r="http://schemas.openxmlformats.org/officeDocument/2006/relationships" id="260" r:id="Racf3b325f18d4e87"/>
    <p:sldId xmlns:r="http://schemas.openxmlformats.org/officeDocument/2006/relationships" id="261" r:id="R6dcd5efd3fe545d4"/>
    <p:sldId xmlns:r="http://schemas.openxmlformats.org/officeDocument/2006/relationships" id="262" r:id="Rba4abb7e402843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0a7e0cfb0441c" /><Relationship Type="http://schemas.openxmlformats.org/officeDocument/2006/relationships/slide" Target="/ppt/slides/slide1.xml" Id="R39a9cec920bd4ff3" /><Relationship Type="http://schemas.openxmlformats.org/officeDocument/2006/relationships/slide" Target="/ppt/slides/slide2.xml" Id="Re73fab053d6e4075" /><Relationship Type="http://schemas.openxmlformats.org/officeDocument/2006/relationships/slide" Target="/ppt/slides/slide3.xml" Id="Rcce8d84616064b74" /><Relationship Type="http://schemas.openxmlformats.org/officeDocument/2006/relationships/slide" Target="/ppt/slides/slide4.xml" Id="R06312ec81e224811" /><Relationship Type="http://schemas.openxmlformats.org/officeDocument/2006/relationships/slide" Target="/ppt/slides/slide5.xml" Id="Racf3b325f18d4e87" /><Relationship Type="http://schemas.openxmlformats.org/officeDocument/2006/relationships/slide" Target="/ppt/slides/slide6.xml" Id="R6dcd5efd3fe545d4" /><Relationship Type="http://schemas.openxmlformats.org/officeDocument/2006/relationships/slide" Target="/ppt/slides/slide7.xml" Id="Rba4abb7e402843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bdd64da11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b6adc3f1a44c8" /><Relationship Type="http://schemas.openxmlformats.org/officeDocument/2006/relationships/theme" Target="/ppt/slideMasters/theme/theme1.xml" Id="Rc8798731648440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b6adc3f1a44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b02486597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55b7280714e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59eea0002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76df9260042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4e8f6e1ea4c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55ae951c84a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77f6425d34d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OSCAR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FINANS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29 229 158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89 092 723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96 328 907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SVEKO INVEST AS  –  87,0 %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EILIF SVERRESØN KOCH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BREDER KOCH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SVEKO INVEST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Kringsjåveien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992 710 357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 FINANS AS</a:t>
            </a:r>
          </a:p>
        </p:txBody>
      </p:sp>
    </p:spTree>
  </p:cSld>
  <p:clrMapOvr>
    <a:masterClrMapping xmlns:a="http://schemas.openxmlformats.org/drawingml/2006/main"/>
  </p:clrMapOvr>
</p:sld>
</file>