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de53d3be7e4d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67a24594a44b62"/>
  </p:sldMasterIdLst>
  <p:sldIdLst>
    <p:sldId xmlns:r="http://schemas.openxmlformats.org/officeDocument/2006/relationships" id="256" r:id="Rcbc3d8009ecc4d14"/>
    <p:sldId xmlns:r="http://schemas.openxmlformats.org/officeDocument/2006/relationships" id="257" r:id="Re28d6d1beb984ab8"/>
    <p:sldId xmlns:r="http://schemas.openxmlformats.org/officeDocument/2006/relationships" id="258" r:id="R7cbc32fcad074862"/>
    <p:sldId xmlns:r="http://schemas.openxmlformats.org/officeDocument/2006/relationships" id="259" r:id="R6f234e5df5fe4557"/>
    <p:sldId xmlns:r="http://schemas.openxmlformats.org/officeDocument/2006/relationships" id="260" r:id="R07cb21d8f67041a9"/>
    <p:sldId xmlns:r="http://schemas.openxmlformats.org/officeDocument/2006/relationships" id="261" r:id="R09ae4337da3f45bb"/>
    <p:sldId xmlns:r="http://schemas.openxmlformats.org/officeDocument/2006/relationships" id="262" r:id="R6a713ddeb9a343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7a24594a44b62" /><Relationship Type="http://schemas.openxmlformats.org/officeDocument/2006/relationships/slide" Target="/ppt/slides/slide1.xml" Id="Rcbc3d8009ecc4d14" /><Relationship Type="http://schemas.openxmlformats.org/officeDocument/2006/relationships/slide" Target="/ppt/slides/slide2.xml" Id="Re28d6d1beb984ab8" /><Relationship Type="http://schemas.openxmlformats.org/officeDocument/2006/relationships/slide" Target="/ppt/slides/slide3.xml" Id="R7cbc32fcad074862" /><Relationship Type="http://schemas.openxmlformats.org/officeDocument/2006/relationships/slide" Target="/ppt/slides/slide4.xml" Id="R6f234e5df5fe4557" /><Relationship Type="http://schemas.openxmlformats.org/officeDocument/2006/relationships/slide" Target="/ppt/slides/slide5.xml" Id="R07cb21d8f67041a9" /><Relationship Type="http://schemas.openxmlformats.org/officeDocument/2006/relationships/slide" Target="/ppt/slides/slide6.xml" Id="R09ae4337da3f45bb" /><Relationship Type="http://schemas.openxmlformats.org/officeDocument/2006/relationships/slide" Target="/ppt/slides/slide7.xml" Id="R6a713ddeb9a343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82b67674a4e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8bc8f08384aae" /><Relationship Type="http://schemas.openxmlformats.org/officeDocument/2006/relationships/theme" Target="/ppt/slideMasters/theme/theme1.xml" Id="R59820820785f46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b8bc8f08384a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4e023e8c545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306399fa94d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164f6f79743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a8d381a3c48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d062f0f694c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eaf506c5f48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bafd8775c45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SØSTRENE AMUNDSEN RØRLEGGERBEDRIFT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AMUNDSEN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SØSTRENE AMUNDSEN RØRLEGGERBEDRIFT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AMUNDSEN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AMUNDSEN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AMUNDSEN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27 004 617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−284 875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−470 211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2 239 147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10 186 675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AMUNDSEN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KAPITAL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VOLLE KAPITAL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AMUNDSEN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22 58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post@sostreneamundsen.no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www.bademiljo.no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992 719 133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AMUNDSEN RØRLEGGERBEDRIFT AS</a:t>
            </a:r>
          </a:p>
        </p:txBody>
      </p:sp>
    </p:spTree>
  </p:cSld>
  <p:clrMapOvr>
    <a:masterClrMapping xmlns:a="http://schemas.openxmlformats.org/drawingml/2006/main"/>
  </p:clrMapOvr>
</p:sld>
</file>