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39e830510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3394bd89d47c1"/>
  </p:sldMasterIdLst>
  <p:sldIdLst>
    <p:sldId xmlns:r="http://schemas.openxmlformats.org/officeDocument/2006/relationships" id="256" r:id="Reddfc1ab70934852"/>
    <p:sldId xmlns:r="http://schemas.openxmlformats.org/officeDocument/2006/relationships" id="257" r:id="R5397bfc3b6f8497e"/>
    <p:sldId xmlns:r="http://schemas.openxmlformats.org/officeDocument/2006/relationships" id="258" r:id="Rb77c8a04d69f4f36"/>
    <p:sldId xmlns:r="http://schemas.openxmlformats.org/officeDocument/2006/relationships" id="259" r:id="R7475df7e6b264848"/>
    <p:sldId xmlns:r="http://schemas.openxmlformats.org/officeDocument/2006/relationships" id="260" r:id="Rede353e61b0a4bc3"/>
    <p:sldId xmlns:r="http://schemas.openxmlformats.org/officeDocument/2006/relationships" id="261" r:id="R25fd7bc2f013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3394bd89d47c1" /><Relationship Type="http://schemas.openxmlformats.org/officeDocument/2006/relationships/slide" Target="/ppt/slides/slide1.xml" Id="Reddfc1ab70934852" /><Relationship Type="http://schemas.openxmlformats.org/officeDocument/2006/relationships/slide" Target="/ppt/slides/slide2.xml" Id="R5397bfc3b6f8497e" /><Relationship Type="http://schemas.openxmlformats.org/officeDocument/2006/relationships/slide" Target="/ppt/slides/slide3.xml" Id="Rb77c8a04d69f4f36" /><Relationship Type="http://schemas.openxmlformats.org/officeDocument/2006/relationships/slide" Target="/ppt/slides/slide4.xml" Id="R7475df7e6b264848" /><Relationship Type="http://schemas.openxmlformats.org/officeDocument/2006/relationships/slide" Target="/ppt/slides/slide5.xml" Id="Rede353e61b0a4bc3" /><Relationship Type="http://schemas.openxmlformats.org/officeDocument/2006/relationships/slide" Target="/ppt/slides/slide6.xml" Id="R25fd7bc2f013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44359e324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aa6181344a0a" /><Relationship Type="http://schemas.openxmlformats.org/officeDocument/2006/relationships/theme" Target="/ppt/slideMasters/theme/theme1.xml" Id="Red8584804a8d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aaa618134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c9fc0aee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3530b566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4bea40ce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439e2e59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ee365cb1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90ef1e07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992 720 719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GUTTIS AS</a:t>
            </a:r>
          </a:p>
        </p:txBody>
      </p:sp>
    </p:spTree>
  </p:cSld>
  <p:clrMapOvr>
    <a:masterClrMapping xmlns:a="http://schemas.openxmlformats.org/drawingml/2006/main"/>
  </p:clrMapOvr>
</p:sld>
</file>