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fe69c9e6b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26df55dee4ab6"/>
  </p:sldMasterIdLst>
  <p:sldIdLst>
    <p:sldId xmlns:r="http://schemas.openxmlformats.org/officeDocument/2006/relationships" id="256" r:id="Raadd49624e5b4076"/>
    <p:sldId xmlns:r="http://schemas.openxmlformats.org/officeDocument/2006/relationships" id="257" r:id="R6e6a4d3b7d7a48ab"/>
    <p:sldId xmlns:r="http://schemas.openxmlformats.org/officeDocument/2006/relationships" id="258" r:id="Ra90c9a318eff4f84"/>
    <p:sldId xmlns:r="http://schemas.openxmlformats.org/officeDocument/2006/relationships" id="259" r:id="Rb89c45c91fc84749"/>
    <p:sldId xmlns:r="http://schemas.openxmlformats.org/officeDocument/2006/relationships" id="260" r:id="R89cab8f4776a4fe1"/>
    <p:sldId xmlns:r="http://schemas.openxmlformats.org/officeDocument/2006/relationships" id="261" r:id="R71ff1a81127f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26df55dee4ab6" /><Relationship Type="http://schemas.openxmlformats.org/officeDocument/2006/relationships/slide" Target="/ppt/slides/slide1.xml" Id="Raadd49624e5b4076" /><Relationship Type="http://schemas.openxmlformats.org/officeDocument/2006/relationships/slide" Target="/ppt/slides/slide2.xml" Id="R6e6a4d3b7d7a48ab" /><Relationship Type="http://schemas.openxmlformats.org/officeDocument/2006/relationships/slide" Target="/ppt/slides/slide3.xml" Id="Ra90c9a318eff4f84" /><Relationship Type="http://schemas.openxmlformats.org/officeDocument/2006/relationships/slide" Target="/ppt/slides/slide4.xml" Id="Rb89c45c91fc84749" /><Relationship Type="http://schemas.openxmlformats.org/officeDocument/2006/relationships/slide" Target="/ppt/slides/slide5.xml" Id="R89cab8f4776a4fe1" /><Relationship Type="http://schemas.openxmlformats.org/officeDocument/2006/relationships/slide" Target="/ppt/slides/slide6.xml" Id="R71ff1a81127f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7175d2e2f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f21b08684f10" /><Relationship Type="http://schemas.openxmlformats.org/officeDocument/2006/relationships/theme" Target="/ppt/slideMasters/theme/theme1.xml" Id="R6b6a300796fa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bf21b0868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af051bc2a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1b3289218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8f129cedd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57fa4822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10b7fc61a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9aa97ac7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SCHRØDER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SCHRØDER REGNSKAP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1 185 768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50A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anette@schroeder.no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992 730 978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