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be603373f64b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65d93e6d7a4e85"/>
  </p:sldMasterIdLst>
  <p:sldIdLst>
    <p:sldId xmlns:r="http://schemas.openxmlformats.org/officeDocument/2006/relationships" id="256" r:id="R99ab7aa3d31a4914"/>
    <p:sldId xmlns:r="http://schemas.openxmlformats.org/officeDocument/2006/relationships" id="257" r:id="Rc01f17166a7142c7"/>
    <p:sldId xmlns:r="http://schemas.openxmlformats.org/officeDocument/2006/relationships" id="258" r:id="Ra5eb9e04f5944276"/>
    <p:sldId xmlns:r="http://schemas.openxmlformats.org/officeDocument/2006/relationships" id="259" r:id="R4dea280419684b31"/>
    <p:sldId xmlns:r="http://schemas.openxmlformats.org/officeDocument/2006/relationships" id="260" r:id="R33e0801dbad14dbe"/>
    <p:sldId xmlns:r="http://schemas.openxmlformats.org/officeDocument/2006/relationships" id="261" r:id="R035493bce6ea4049"/>
    <p:sldId xmlns:r="http://schemas.openxmlformats.org/officeDocument/2006/relationships" id="262" r:id="Ref7a91624dff4e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65d93e6d7a4e85" /><Relationship Type="http://schemas.openxmlformats.org/officeDocument/2006/relationships/slide" Target="/ppt/slides/slide1.xml" Id="R99ab7aa3d31a4914" /><Relationship Type="http://schemas.openxmlformats.org/officeDocument/2006/relationships/slide" Target="/ppt/slides/slide2.xml" Id="Rc01f17166a7142c7" /><Relationship Type="http://schemas.openxmlformats.org/officeDocument/2006/relationships/slide" Target="/ppt/slides/slide3.xml" Id="Ra5eb9e04f5944276" /><Relationship Type="http://schemas.openxmlformats.org/officeDocument/2006/relationships/slide" Target="/ppt/slides/slide4.xml" Id="R4dea280419684b31" /><Relationship Type="http://schemas.openxmlformats.org/officeDocument/2006/relationships/slide" Target="/ppt/slides/slide5.xml" Id="R33e0801dbad14dbe" /><Relationship Type="http://schemas.openxmlformats.org/officeDocument/2006/relationships/slide" Target="/ppt/slides/slide6.xml" Id="R035493bce6ea4049" /><Relationship Type="http://schemas.openxmlformats.org/officeDocument/2006/relationships/slide" Target="/ppt/slides/slide7.xml" Id="Ref7a91624dff4e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fcfac3c48f4d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b077021c44ada" /><Relationship Type="http://schemas.openxmlformats.org/officeDocument/2006/relationships/theme" Target="/ppt/slideMasters/theme/theme1.xml" Id="R45f4178c369040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eb077021c44a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ce5d4c56a4b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62edce8f047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4061b3eef44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6f4d428d94d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576db5ec643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67efcfaaa44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30b8c6bbf4d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INTECH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INTECH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INTECH GROUP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INTECH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INTECH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INTECH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1 148 177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−138 447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−2 486 073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5 367 050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35 335 990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INTECH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LINDØEN HOLDING AS  –  47,7 %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GEMITECH AS  –  35,1 %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ADVANCED THINKERS ENGINEERING AS  –  17,1 %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INTECH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Høgåsvegen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3684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992 738 006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INTECH GROUP AS</a:t>
            </a:r>
          </a:p>
        </p:txBody>
      </p:sp>
    </p:spTree>
  </p:cSld>
  <p:clrMapOvr>
    <a:masterClrMapping xmlns:a="http://schemas.openxmlformats.org/drawingml/2006/main"/>
  </p:clrMapOvr>
</p:sld>
</file>