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f124ab213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f545292a445bb"/>
  </p:sldMasterIdLst>
  <p:sldIdLst>
    <p:sldId xmlns:r="http://schemas.openxmlformats.org/officeDocument/2006/relationships" id="256" r:id="R323f5069cc9c4531"/>
    <p:sldId xmlns:r="http://schemas.openxmlformats.org/officeDocument/2006/relationships" id="257" r:id="R56274f39e7c54b7a"/>
    <p:sldId xmlns:r="http://schemas.openxmlformats.org/officeDocument/2006/relationships" id="258" r:id="R02b92d8665944fc5"/>
    <p:sldId xmlns:r="http://schemas.openxmlformats.org/officeDocument/2006/relationships" id="259" r:id="R6ac9ad4e19a6466c"/>
    <p:sldId xmlns:r="http://schemas.openxmlformats.org/officeDocument/2006/relationships" id="260" r:id="Ra8f742bdb35944ca"/>
    <p:sldId xmlns:r="http://schemas.openxmlformats.org/officeDocument/2006/relationships" id="261" r:id="R9e4b7a50ca284ff7"/>
    <p:sldId xmlns:r="http://schemas.openxmlformats.org/officeDocument/2006/relationships" id="262" r:id="R677add4a5c66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545292a445bb" /><Relationship Type="http://schemas.openxmlformats.org/officeDocument/2006/relationships/slide" Target="/ppt/slides/slide1.xml" Id="R323f5069cc9c4531" /><Relationship Type="http://schemas.openxmlformats.org/officeDocument/2006/relationships/slide" Target="/ppt/slides/slide2.xml" Id="R56274f39e7c54b7a" /><Relationship Type="http://schemas.openxmlformats.org/officeDocument/2006/relationships/slide" Target="/ppt/slides/slide3.xml" Id="R02b92d8665944fc5" /><Relationship Type="http://schemas.openxmlformats.org/officeDocument/2006/relationships/slide" Target="/ppt/slides/slide4.xml" Id="R6ac9ad4e19a6466c" /><Relationship Type="http://schemas.openxmlformats.org/officeDocument/2006/relationships/slide" Target="/ppt/slides/slide5.xml" Id="Ra8f742bdb35944ca" /><Relationship Type="http://schemas.openxmlformats.org/officeDocument/2006/relationships/slide" Target="/ppt/slides/slide6.xml" Id="R9e4b7a50ca284ff7" /><Relationship Type="http://schemas.openxmlformats.org/officeDocument/2006/relationships/slide" Target="/ppt/slides/slide7.xml" Id="R677add4a5c66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4bf4f4c66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e528ba7d4bc1" /><Relationship Type="http://schemas.openxmlformats.org/officeDocument/2006/relationships/theme" Target="/ppt/slideMasters/theme/theme1.xml" Id="R7d3f28a3ec86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3e528ba7d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a0a7dbd6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4bf0a847b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06a2010a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1c5da724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a050292d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bfacba43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35cc2cfd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ENVIROPROCESS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ENVIROPROCESS NORWAY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347 329 499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35 054 129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96 864 594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198 360 017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PROWATER NORDIC AB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LISLEGAARD THOMAS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info.no@enviroprocess.com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enviroprocess.com/nb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ENVIROPROCESS NORWAY AS</a:t>
            </a:r>
          </a:p>
        </p:txBody>
      </p:sp>
    </p:spTree>
  </p:cSld>
  <p:clrMapOvr>
    <a:masterClrMapping xmlns:a="http://schemas.openxmlformats.org/drawingml/2006/main"/>
  </p:clrMapOvr>
</p:sld>
</file>