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85a02f805d46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beb5f9bf14cce"/>
  </p:sldMasterIdLst>
  <p:sldIdLst>
    <p:sldId xmlns:r="http://schemas.openxmlformats.org/officeDocument/2006/relationships" id="256" r:id="R31c5924f9bdf46c6"/>
    <p:sldId xmlns:r="http://schemas.openxmlformats.org/officeDocument/2006/relationships" id="257" r:id="R222bb053300b40fa"/>
    <p:sldId xmlns:r="http://schemas.openxmlformats.org/officeDocument/2006/relationships" id="258" r:id="Rff43bcf10f434b10"/>
    <p:sldId xmlns:r="http://schemas.openxmlformats.org/officeDocument/2006/relationships" id="259" r:id="R54e62ed6980f4454"/>
    <p:sldId xmlns:r="http://schemas.openxmlformats.org/officeDocument/2006/relationships" id="260" r:id="R058a5d6b9f1e4afe"/>
    <p:sldId xmlns:r="http://schemas.openxmlformats.org/officeDocument/2006/relationships" id="261" r:id="Re47884b2ec7d4a4e"/>
    <p:sldId xmlns:r="http://schemas.openxmlformats.org/officeDocument/2006/relationships" id="262" r:id="R8a65418a74624f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beb5f9bf14cce" /><Relationship Type="http://schemas.openxmlformats.org/officeDocument/2006/relationships/slide" Target="/ppt/slides/slide1.xml" Id="R31c5924f9bdf46c6" /><Relationship Type="http://schemas.openxmlformats.org/officeDocument/2006/relationships/slide" Target="/ppt/slides/slide2.xml" Id="R222bb053300b40fa" /><Relationship Type="http://schemas.openxmlformats.org/officeDocument/2006/relationships/slide" Target="/ppt/slides/slide3.xml" Id="Rff43bcf10f434b10" /><Relationship Type="http://schemas.openxmlformats.org/officeDocument/2006/relationships/slide" Target="/ppt/slides/slide4.xml" Id="R54e62ed6980f4454" /><Relationship Type="http://schemas.openxmlformats.org/officeDocument/2006/relationships/slide" Target="/ppt/slides/slide5.xml" Id="R058a5d6b9f1e4afe" /><Relationship Type="http://schemas.openxmlformats.org/officeDocument/2006/relationships/slide" Target="/ppt/slides/slide6.xml" Id="Re47884b2ec7d4a4e" /><Relationship Type="http://schemas.openxmlformats.org/officeDocument/2006/relationships/slide" Target="/ppt/slides/slide7.xml" Id="R8a65418a74624f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e145e9b5e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d32d616a48dc" /><Relationship Type="http://schemas.openxmlformats.org/officeDocument/2006/relationships/theme" Target="/ppt/slideMasters/theme/theme1.xml" Id="R3aa248543a4e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bd32d616a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fd55b045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a2ac6d24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82a93b2f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0f18d26224a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5f282d1d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cd7d6e19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383d27444b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6 258 019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159 425 251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915 489 719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992 741 376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EIENDOM AS</a:t>
            </a:r>
          </a:p>
        </p:txBody>
      </p:sp>
    </p:spTree>
  </p:cSld>
  <p:clrMapOvr>
    <a:masterClrMapping xmlns:a="http://schemas.openxmlformats.org/drawingml/2006/main"/>
  </p:clrMapOvr>
</p:sld>
</file>