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1dedf82af2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ae77540184b4f"/>
  </p:sldMasterIdLst>
  <p:sldIdLst>
    <p:sldId xmlns:r="http://schemas.openxmlformats.org/officeDocument/2006/relationships" id="256" r:id="R27400caa95e040e4"/>
    <p:sldId xmlns:r="http://schemas.openxmlformats.org/officeDocument/2006/relationships" id="257" r:id="Raa2f90be7f1047ee"/>
    <p:sldId xmlns:r="http://schemas.openxmlformats.org/officeDocument/2006/relationships" id="258" r:id="R682f24c5d83d4258"/>
    <p:sldId xmlns:r="http://schemas.openxmlformats.org/officeDocument/2006/relationships" id="259" r:id="R5864a0aa68ca4eeb"/>
    <p:sldId xmlns:r="http://schemas.openxmlformats.org/officeDocument/2006/relationships" id="260" r:id="R558719b1d27d41a1"/>
    <p:sldId xmlns:r="http://schemas.openxmlformats.org/officeDocument/2006/relationships" id="261" r:id="Rb90d867b5b1140b3"/>
    <p:sldId xmlns:r="http://schemas.openxmlformats.org/officeDocument/2006/relationships" id="262" r:id="Rcb715bdaa871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ae77540184b4f" /><Relationship Type="http://schemas.openxmlformats.org/officeDocument/2006/relationships/slide" Target="/ppt/slides/slide1.xml" Id="R27400caa95e040e4" /><Relationship Type="http://schemas.openxmlformats.org/officeDocument/2006/relationships/slide" Target="/ppt/slides/slide2.xml" Id="Raa2f90be7f1047ee" /><Relationship Type="http://schemas.openxmlformats.org/officeDocument/2006/relationships/slide" Target="/ppt/slides/slide3.xml" Id="R682f24c5d83d4258" /><Relationship Type="http://schemas.openxmlformats.org/officeDocument/2006/relationships/slide" Target="/ppt/slides/slide4.xml" Id="R5864a0aa68ca4eeb" /><Relationship Type="http://schemas.openxmlformats.org/officeDocument/2006/relationships/slide" Target="/ppt/slides/slide5.xml" Id="R558719b1d27d41a1" /><Relationship Type="http://schemas.openxmlformats.org/officeDocument/2006/relationships/slide" Target="/ppt/slides/slide6.xml" Id="Rb90d867b5b1140b3" /><Relationship Type="http://schemas.openxmlformats.org/officeDocument/2006/relationships/slide" Target="/ppt/slides/slide7.xml" Id="Rcb715bdaa871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ca2b90b9f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0198508b440e" /><Relationship Type="http://schemas.openxmlformats.org/officeDocument/2006/relationships/theme" Target="/ppt/slideMasters/theme/theme1.xml" Id="R5699484eb067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60198508b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38281cec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aa30666f649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bee0152e3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9ca78959c4d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f5ec0c2c4f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377155e0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454e192844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HATH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6 433 860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−4 808 877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−4 588 064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16 858 404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19 459 410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HAMRE KJELL VIDAR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Abelnes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kvh@agderanleggsservice.no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www.agderanleggsservice.no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992 755 148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HATH INVEST AS</a:t>
            </a:r>
          </a:p>
        </p:txBody>
      </p:sp>
    </p:spTree>
  </p:cSld>
  <p:clrMapOvr>
    <a:masterClrMapping xmlns:a="http://schemas.openxmlformats.org/drawingml/2006/main"/>
  </p:clrMapOvr>
</p:sld>
</file>