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194556583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e1c8a04094391"/>
  </p:sldMasterIdLst>
  <p:sldIdLst>
    <p:sldId xmlns:r="http://schemas.openxmlformats.org/officeDocument/2006/relationships" id="256" r:id="R5b3cc3d53e78413b"/>
    <p:sldId xmlns:r="http://schemas.openxmlformats.org/officeDocument/2006/relationships" id="257" r:id="R5cab256646dd496b"/>
    <p:sldId xmlns:r="http://schemas.openxmlformats.org/officeDocument/2006/relationships" id="258" r:id="R6f49b33a0e314011"/>
    <p:sldId xmlns:r="http://schemas.openxmlformats.org/officeDocument/2006/relationships" id="259" r:id="R5ac580bb017d4975"/>
    <p:sldId xmlns:r="http://schemas.openxmlformats.org/officeDocument/2006/relationships" id="260" r:id="R94bf425845d54029"/>
    <p:sldId xmlns:r="http://schemas.openxmlformats.org/officeDocument/2006/relationships" id="261" r:id="Re637f67c555c4b16"/>
    <p:sldId xmlns:r="http://schemas.openxmlformats.org/officeDocument/2006/relationships" id="262" r:id="R3c3e654bde83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e1c8a04094391" /><Relationship Type="http://schemas.openxmlformats.org/officeDocument/2006/relationships/slide" Target="/ppt/slides/slide1.xml" Id="R5b3cc3d53e78413b" /><Relationship Type="http://schemas.openxmlformats.org/officeDocument/2006/relationships/slide" Target="/ppt/slides/slide2.xml" Id="R5cab256646dd496b" /><Relationship Type="http://schemas.openxmlformats.org/officeDocument/2006/relationships/slide" Target="/ppt/slides/slide3.xml" Id="R6f49b33a0e314011" /><Relationship Type="http://schemas.openxmlformats.org/officeDocument/2006/relationships/slide" Target="/ppt/slides/slide4.xml" Id="R5ac580bb017d4975" /><Relationship Type="http://schemas.openxmlformats.org/officeDocument/2006/relationships/slide" Target="/ppt/slides/slide5.xml" Id="R94bf425845d54029" /><Relationship Type="http://schemas.openxmlformats.org/officeDocument/2006/relationships/slide" Target="/ppt/slides/slide6.xml" Id="Re637f67c555c4b16" /><Relationship Type="http://schemas.openxmlformats.org/officeDocument/2006/relationships/slide" Target="/ppt/slides/slide7.xml" Id="R3c3e654bde83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361ecc476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edd7c1e9a4910" /><Relationship Type="http://schemas.openxmlformats.org/officeDocument/2006/relationships/theme" Target="/ppt/slideMasters/theme/theme1.xml" Id="Re8e1a3f7c1744a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6edd7c1e9a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f4e9683bb42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06b4cf0e443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c1a9a0623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0ea277311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b05621b06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1fc392e4349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08e9fda3342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OAR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7 402 612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13 549 853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RØSTEGGEN OLA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Hårråveien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ola-arne.rosteggen@revisorkonsult.no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992 763 183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OAR AS</a:t>
            </a:r>
          </a:p>
        </p:txBody>
      </p:sp>
    </p:spTree>
  </p:cSld>
  <p:clrMapOvr>
    <a:masterClrMapping xmlns:a="http://schemas.openxmlformats.org/drawingml/2006/main"/>
  </p:clrMapOvr>
</p:sld>
</file>