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ff6fb580a4e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805ae2b8064262"/>
  </p:sldMasterIdLst>
  <p:sldIdLst>
    <p:sldId xmlns:r="http://schemas.openxmlformats.org/officeDocument/2006/relationships" id="256" r:id="R6946ccfd082a4cc6"/>
    <p:sldId xmlns:r="http://schemas.openxmlformats.org/officeDocument/2006/relationships" id="257" r:id="R39c4bf21a8254350"/>
    <p:sldId xmlns:r="http://schemas.openxmlformats.org/officeDocument/2006/relationships" id="258" r:id="Re4ad4a5b4cba47b4"/>
    <p:sldId xmlns:r="http://schemas.openxmlformats.org/officeDocument/2006/relationships" id="259" r:id="R75f4f802367c4fa4"/>
    <p:sldId xmlns:r="http://schemas.openxmlformats.org/officeDocument/2006/relationships" id="260" r:id="R76d0a5dc12ed499d"/>
    <p:sldId xmlns:r="http://schemas.openxmlformats.org/officeDocument/2006/relationships" id="261" r:id="R9298af63a3054eb8"/>
    <p:sldId xmlns:r="http://schemas.openxmlformats.org/officeDocument/2006/relationships" id="262" r:id="R8fd4fd5c21454a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05ae2b8064262" /><Relationship Type="http://schemas.openxmlformats.org/officeDocument/2006/relationships/slide" Target="/ppt/slides/slide1.xml" Id="R6946ccfd082a4cc6" /><Relationship Type="http://schemas.openxmlformats.org/officeDocument/2006/relationships/slide" Target="/ppt/slides/slide2.xml" Id="R39c4bf21a8254350" /><Relationship Type="http://schemas.openxmlformats.org/officeDocument/2006/relationships/slide" Target="/ppt/slides/slide3.xml" Id="Re4ad4a5b4cba47b4" /><Relationship Type="http://schemas.openxmlformats.org/officeDocument/2006/relationships/slide" Target="/ppt/slides/slide4.xml" Id="R75f4f802367c4fa4" /><Relationship Type="http://schemas.openxmlformats.org/officeDocument/2006/relationships/slide" Target="/ppt/slides/slide5.xml" Id="R76d0a5dc12ed499d" /><Relationship Type="http://schemas.openxmlformats.org/officeDocument/2006/relationships/slide" Target="/ppt/slides/slide6.xml" Id="R9298af63a3054eb8" /><Relationship Type="http://schemas.openxmlformats.org/officeDocument/2006/relationships/slide" Target="/ppt/slides/slide7.xml" Id="R8fd4fd5c21454a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6294b3cbd4d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7a667604f432f" /><Relationship Type="http://schemas.openxmlformats.org/officeDocument/2006/relationships/theme" Target="/ppt/slideMasters/theme/theme1.xml" Id="R68fbcafd090046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7a667604f43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72249dbee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1b5368295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888bf60c6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f31b7a789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dc0a510b449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ac969e91a42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7cf99b05b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JILL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4 082 480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84 823 868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84 961 572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JILL BEATE GLEDITSCH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Åsenvei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jill@bluezone.no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992 773 294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JILL HOLDING AS</a:t>
            </a:r>
          </a:p>
        </p:txBody>
      </p:sp>
    </p:spTree>
  </p:cSld>
  <p:clrMapOvr>
    <a:masterClrMapping xmlns:a="http://schemas.openxmlformats.org/drawingml/2006/main"/>
  </p:clrMapOvr>
</p:sld>
</file>