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3fbdbaa05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1cf33f7e34f27"/>
  </p:sldMasterIdLst>
  <p:sldIdLst>
    <p:sldId xmlns:r="http://schemas.openxmlformats.org/officeDocument/2006/relationships" id="256" r:id="Rf6ca7f9f9908449d"/>
    <p:sldId xmlns:r="http://schemas.openxmlformats.org/officeDocument/2006/relationships" id="257" r:id="Rf12854a225bb4b4f"/>
    <p:sldId xmlns:r="http://schemas.openxmlformats.org/officeDocument/2006/relationships" id="258" r:id="Ra8b1a7831b134927"/>
    <p:sldId xmlns:r="http://schemas.openxmlformats.org/officeDocument/2006/relationships" id="259" r:id="Ra3db076f33314c9a"/>
    <p:sldId xmlns:r="http://schemas.openxmlformats.org/officeDocument/2006/relationships" id="260" r:id="Ra470efea22f24b67"/>
    <p:sldId xmlns:r="http://schemas.openxmlformats.org/officeDocument/2006/relationships" id="261" r:id="R98fc710a5ca54a44"/>
    <p:sldId xmlns:r="http://schemas.openxmlformats.org/officeDocument/2006/relationships" id="262" r:id="R62c4175e7821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1cf33f7e34f27" /><Relationship Type="http://schemas.openxmlformats.org/officeDocument/2006/relationships/slide" Target="/ppt/slides/slide1.xml" Id="Rf6ca7f9f9908449d" /><Relationship Type="http://schemas.openxmlformats.org/officeDocument/2006/relationships/slide" Target="/ppt/slides/slide2.xml" Id="Rf12854a225bb4b4f" /><Relationship Type="http://schemas.openxmlformats.org/officeDocument/2006/relationships/slide" Target="/ppt/slides/slide3.xml" Id="Ra8b1a7831b134927" /><Relationship Type="http://schemas.openxmlformats.org/officeDocument/2006/relationships/slide" Target="/ppt/slides/slide4.xml" Id="Ra3db076f33314c9a" /><Relationship Type="http://schemas.openxmlformats.org/officeDocument/2006/relationships/slide" Target="/ppt/slides/slide5.xml" Id="Ra470efea22f24b67" /><Relationship Type="http://schemas.openxmlformats.org/officeDocument/2006/relationships/slide" Target="/ppt/slides/slide6.xml" Id="R98fc710a5ca54a44" /><Relationship Type="http://schemas.openxmlformats.org/officeDocument/2006/relationships/slide" Target="/ppt/slides/slide7.xml" Id="R62c4175e7821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57c368bab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d4805e6a4bb7" /><Relationship Type="http://schemas.openxmlformats.org/officeDocument/2006/relationships/theme" Target="/ppt/slideMasters/theme/theme1.xml" Id="Rc18636789e79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dd4805e6a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6a56ee92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d4727dbd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c77fd4b9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d2ba6430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da778cbba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9cfa44e03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ba41077e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ØSTERØY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ØSTERØY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1 695 083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Bjarne Østerøy, Justøyveien 270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992 777 508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ØSTERØY AS</a:t>
            </a:r>
          </a:p>
        </p:txBody>
      </p:sp>
    </p:spTree>
  </p:cSld>
  <p:clrMapOvr>
    <a:masterClrMapping xmlns:a="http://schemas.openxmlformats.org/drawingml/2006/main"/>
  </p:clrMapOvr>
</p:sld>
</file>