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f04b6c536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02042cabe4373"/>
  </p:sldMasterIdLst>
  <p:sldIdLst>
    <p:sldId xmlns:r="http://schemas.openxmlformats.org/officeDocument/2006/relationships" id="256" r:id="R2e4804665fed4e68"/>
    <p:sldId xmlns:r="http://schemas.openxmlformats.org/officeDocument/2006/relationships" id="257" r:id="Rfe5ca8c9398e4444"/>
    <p:sldId xmlns:r="http://schemas.openxmlformats.org/officeDocument/2006/relationships" id="258" r:id="Ra14bbbfb993740d6"/>
    <p:sldId xmlns:r="http://schemas.openxmlformats.org/officeDocument/2006/relationships" id="259" r:id="Ra6841907252f4c09"/>
    <p:sldId xmlns:r="http://schemas.openxmlformats.org/officeDocument/2006/relationships" id="260" r:id="R0dcd795002dc46c0"/>
    <p:sldId xmlns:r="http://schemas.openxmlformats.org/officeDocument/2006/relationships" id="261" r:id="R97d61e6a227f4998"/>
    <p:sldId xmlns:r="http://schemas.openxmlformats.org/officeDocument/2006/relationships" id="262" r:id="Ra8f5488bbb90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02042cabe4373" /><Relationship Type="http://schemas.openxmlformats.org/officeDocument/2006/relationships/slide" Target="/ppt/slides/slide1.xml" Id="R2e4804665fed4e68" /><Relationship Type="http://schemas.openxmlformats.org/officeDocument/2006/relationships/slide" Target="/ppt/slides/slide2.xml" Id="Rfe5ca8c9398e4444" /><Relationship Type="http://schemas.openxmlformats.org/officeDocument/2006/relationships/slide" Target="/ppt/slides/slide3.xml" Id="Ra14bbbfb993740d6" /><Relationship Type="http://schemas.openxmlformats.org/officeDocument/2006/relationships/slide" Target="/ppt/slides/slide4.xml" Id="Ra6841907252f4c09" /><Relationship Type="http://schemas.openxmlformats.org/officeDocument/2006/relationships/slide" Target="/ppt/slides/slide5.xml" Id="R0dcd795002dc46c0" /><Relationship Type="http://schemas.openxmlformats.org/officeDocument/2006/relationships/slide" Target="/ppt/slides/slide6.xml" Id="R97d61e6a227f4998" /><Relationship Type="http://schemas.openxmlformats.org/officeDocument/2006/relationships/slide" Target="/ppt/slides/slide7.xml" Id="Ra8f5488bbb90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bf5cde75e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f77c75fe4c63" /><Relationship Type="http://schemas.openxmlformats.org/officeDocument/2006/relationships/theme" Target="/ppt/slideMasters/theme/theme1.xml" Id="R265b5d75f29e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ef77c75fe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4061f12d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bbef56fd3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5b50204bd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202466617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c60b866f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7c093f6ce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00e98f00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3B FLISLEGGER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 FLISLEGGER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11 494 501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6 189 300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DRITON THAQI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ARDIAN THACI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Tårnbyveien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54 73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post@3b-flislegger.no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992 784 490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