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9087e91f5943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f586f7dfcc47d4"/>
  </p:sldMasterIdLst>
  <p:sldIdLst>
    <p:sldId xmlns:r="http://schemas.openxmlformats.org/officeDocument/2006/relationships" id="256" r:id="R6e7983e57bb742fc"/>
    <p:sldId xmlns:r="http://schemas.openxmlformats.org/officeDocument/2006/relationships" id="257" r:id="R299d5a1223664b26"/>
    <p:sldId xmlns:r="http://schemas.openxmlformats.org/officeDocument/2006/relationships" id="258" r:id="R458f7fc2876240e1"/>
    <p:sldId xmlns:r="http://schemas.openxmlformats.org/officeDocument/2006/relationships" id="259" r:id="R0485a2ac095544d9"/>
    <p:sldId xmlns:r="http://schemas.openxmlformats.org/officeDocument/2006/relationships" id="260" r:id="R9fa0b444da7541b6"/>
    <p:sldId xmlns:r="http://schemas.openxmlformats.org/officeDocument/2006/relationships" id="261" r:id="R2a3e9c0a8eb44ee8"/>
    <p:sldId xmlns:r="http://schemas.openxmlformats.org/officeDocument/2006/relationships" id="262" r:id="R5e0e4e67c0b44f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586f7dfcc47d4" /><Relationship Type="http://schemas.openxmlformats.org/officeDocument/2006/relationships/slide" Target="/ppt/slides/slide1.xml" Id="R6e7983e57bb742fc" /><Relationship Type="http://schemas.openxmlformats.org/officeDocument/2006/relationships/slide" Target="/ppt/slides/slide2.xml" Id="R299d5a1223664b26" /><Relationship Type="http://schemas.openxmlformats.org/officeDocument/2006/relationships/slide" Target="/ppt/slides/slide3.xml" Id="R458f7fc2876240e1" /><Relationship Type="http://schemas.openxmlformats.org/officeDocument/2006/relationships/slide" Target="/ppt/slides/slide4.xml" Id="R0485a2ac095544d9" /><Relationship Type="http://schemas.openxmlformats.org/officeDocument/2006/relationships/slide" Target="/ppt/slides/slide5.xml" Id="R9fa0b444da7541b6" /><Relationship Type="http://schemas.openxmlformats.org/officeDocument/2006/relationships/slide" Target="/ppt/slides/slide6.xml" Id="R2a3e9c0a8eb44ee8" /><Relationship Type="http://schemas.openxmlformats.org/officeDocument/2006/relationships/slide" Target="/ppt/slides/slide7.xml" Id="R5e0e4e67c0b44f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054c89a2b743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7c7c1e2f746e1" /><Relationship Type="http://schemas.openxmlformats.org/officeDocument/2006/relationships/theme" Target="/ppt/slideMasters/theme/theme1.xml" Id="Refad65d4c13f45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57c7c1e2f746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463c9904a4f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e2aadb98b42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4ef049f6844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307cd72be4c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8422f523e4a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f5a416e554e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7815ee8af43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FLEKKERØY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FLEKKERØY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FLEKKERØY BYGG AS ble etablert [år] og holder til i Flekkerøy.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FLEKKERØY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FLEKKERØY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FLEKKERØY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34 598 873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1 896 747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1 486 441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3 129 835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10 823 973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FLEKKERØY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FLEKKERØY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Østerøya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4625 Flekkerøy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992 785 284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FLEKKERØY BYGG AS</a:t>
            </a:r>
          </a:p>
        </p:txBody>
      </p:sp>
    </p:spTree>
  </p:cSld>
  <p:clrMapOvr>
    <a:masterClrMapping xmlns:a="http://schemas.openxmlformats.org/drawingml/2006/main"/>
  </p:clrMapOvr>
</p:sld>
</file>