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7c4128382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b8298e17b4cb8"/>
  </p:sldMasterIdLst>
  <p:sldIdLst>
    <p:sldId xmlns:r="http://schemas.openxmlformats.org/officeDocument/2006/relationships" id="256" r:id="Rb8e2e9100a2b4c2d"/>
    <p:sldId xmlns:r="http://schemas.openxmlformats.org/officeDocument/2006/relationships" id="257" r:id="R3dfaaef4a8604478"/>
    <p:sldId xmlns:r="http://schemas.openxmlformats.org/officeDocument/2006/relationships" id="258" r:id="R1c3e955f5d294ff5"/>
    <p:sldId xmlns:r="http://schemas.openxmlformats.org/officeDocument/2006/relationships" id="259" r:id="R06d93f27693c41bc"/>
    <p:sldId xmlns:r="http://schemas.openxmlformats.org/officeDocument/2006/relationships" id="260" r:id="Rdf9eda8797f449d5"/>
    <p:sldId xmlns:r="http://schemas.openxmlformats.org/officeDocument/2006/relationships" id="261" r:id="R33a14823567e4225"/>
    <p:sldId xmlns:r="http://schemas.openxmlformats.org/officeDocument/2006/relationships" id="262" r:id="Rb3af93f29300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b8298e17b4cb8" /><Relationship Type="http://schemas.openxmlformats.org/officeDocument/2006/relationships/slide" Target="/ppt/slides/slide1.xml" Id="Rb8e2e9100a2b4c2d" /><Relationship Type="http://schemas.openxmlformats.org/officeDocument/2006/relationships/slide" Target="/ppt/slides/slide2.xml" Id="R3dfaaef4a8604478" /><Relationship Type="http://schemas.openxmlformats.org/officeDocument/2006/relationships/slide" Target="/ppt/slides/slide3.xml" Id="R1c3e955f5d294ff5" /><Relationship Type="http://schemas.openxmlformats.org/officeDocument/2006/relationships/slide" Target="/ppt/slides/slide4.xml" Id="R06d93f27693c41bc" /><Relationship Type="http://schemas.openxmlformats.org/officeDocument/2006/relationships/slide" Target="/ppt/slides/slide5.xml" Id="Rdf9eda8797f449d5" /><Relationship Type="http://schemas.openxmlformats.org/officeDocument/2006/relationships/slide" Target="/ppt/slides/slide6.xml" Id="R33a14823567e4225" /><Relationship Type="http://schemas.openxmlformats.org/officeDocument/2006/relationships/slide" Target="/ppt/slides/slide7.xml" Id="Rb3af93f29300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59c5ca6cf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7e323f7e4b65" /><Relationship Type="http://schemas.openxmlformats.org/officeDocument/2006/relationships/theme" Target="/ppt/slideMasters/theme/theme1.xml" Id="Rf702425f2b73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d7e323f7e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2fd0fe185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b12dd539f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633d8f58144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6d388d6b7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1fc18c41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294815c649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aa4a7382b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FOLLAND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FOLLAND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FOLLAND MASKINSTASJON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FOLLAND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FOLLAND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FOLLAND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7 489 100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−1 794 814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−1 949 679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−2 167 600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1 087 710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FOLLAND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FOLLAND EINAR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FOLLAND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Follandsveien 326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6532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post@follandmaskin.no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992 790 644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FOLLAND MASKINSTASJON AS</a:t>
            </a:r>
          </a:p>
        </p:txBody>
      </p:sp>
    </p:spTree>
  </p:cSld>
  <p:clrMapOvr>
    <a:masterClrMapping xmlns:a="http://schemas.openxmlformats.org/drawingml/2006/main"/>
  </p:clrMapOvr>
</p:sld>
</file>