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6f543093b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20335a618409d"/>
  </p:sldMasterIdLst>
  <p:sldIdLst>
    <p:sldId xmlns:r="http://schemas.openxmlformats.org/officeDocument/2006/relationships" id="256" r:id="R28a73ca73cac43d8"/>
    <p:sldId xmlns:r="http://schemas.openxmlformats.org/officeDocument/2006/relationships" id="257" r:id="Rb79378a618c34755"/>
    <p:sldId xmlns:r="http://schemas.openxmlformats.org/officeDocument/2006/relationships" id="258" r:id="R4ee8952307a548a3"/>
    <p:sldId xmlns:r="http://schemas.openxmlformats.org/officeDocument/2006/relationships" id="259" r:id="R692ebfbc103d43e6"/>
    <p:sldId xmlns:r="http://schemas.openxmlformats.org/officeDocument/2006/relationships" id="260" r:id="R73a4d8b75a6f4db2"/>
    <p:sldId xmlns:r="http://schemas.openxmlformats.org/officeDocument/2006/relationships" id="261" r:id="Rd6776d6b77e241de"/>
    <p:sldId xmlns:r="http://schemas.openxmlformats.org/officeDocument/2006/relationships" id="262" r:id="Rbe9ee43276a8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20335a618409d" /><Relationship Type="http://schemas.openxmlformats.org/officeDocument/2006/relationships/slide" Target="/ppt/slides/slide1.xml" Id="R28a73ca73cac43d8" /><Relationship Type="http://schemas.openxmlformats.org/officeDocument/2006/relationships/slide" Target="/ppt/slides/slide2.xml" Id="Rb79378a618c34755" /><Relationship Type="http://schemas.openxmlformats.org/officeDocument/2006/relationships/slide" Target="/ppt/slides/slide3.xml" Id="R4ee8952307a548a3" /><Relationship Type="http://schemas.openxmlformats.org/officeDocument/2006/relationships/slide" Target="/ppt/slides/slide4.xml" Id="R692ebfbc103d43e6" /><Relationship Type="http://schemas.openxmlformats.org/officeDocument/2006/relationships/slide" Target="/ppt/slides/slide5.xml" Id="R73a4d8b75a6f4db2" /><Relationship Type="http://schemas.openxmlformats.org/officeDocument/2006/relationships/slide" Target="/ppt/slides/slide6.xml" Id="Rd6776d6b77e241de" /><Relationship Type="http://schemas.openxmlformats.org/officeDocument/2006/relationships/slide" Target="/ppt/slides/slide7.xml" Id="Rbe9ee43276a8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248ca99b3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10bb69bd417b" /><Relationship Type="http://schemas.openxmlformats.org/officeDocument/2006/relationships/theme" Target="/ppt/slideMasters/theme/theme1.xml" Id="R21fa7cf54c69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910bb69bd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cdd61bf1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ae537bb5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fdcd0d3d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860ce164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da8d0076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4013b857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eab2f0a6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RØRLEGGERSENTERET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27 738 525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17 747 699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SKOTTA HOLDING AS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EGIL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JØRGEN RUDSTA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Kirkestredet 1 - 3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3263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49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RØRLEGGERSENTERET AS</a:t>
            </a:r>
          </a:p>
        </p:txBody>
      </p:sp>
    </p:spTree>
  </p:cSld>
  <p:clrMapOvr>
    <a:masterClrMapping xmlns:a="http://schemas.openxmlformats.org/drawingml/2006/main"/>
  </p:clrMapOvr>
</p:sld>
</file>