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ced7a5799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483db599b44bc"/>
  </p:sldMasterIdLst>
  <p:sldIdLst>
    <p:sldId xmlns:r="http://schemas.openxmlformats.org/officeDocument/2006/relationships" id="256" r:id="Rb815211fbf3b4e51"/>
    <p:sldId xmlns:r="http://schemas.openxmlformats.org/officeDocument/2006/relationships" id="257" r:id="Rbaf857cd30494bf6"/>
    <p:sldId xmlns:r="http://schemas.openxmlformats.org/officeDocument/2006/relationships" id="258" r:id="R93b5eaf70b674efd"/>
    <p:sldId xmlns:r="http://schemas.openxmlformats.org/officeDocument/2006/relationships" id="259" r:id="R459084b3266e4929"/>
    <p:sldId xmlns:r="http://schemas.openxmlformats.org/officeDocument/2006/relationships" id="260" r:id="R86e6b1dedac84177"/>
    <p:sldId xmlns:r="http://schemas.openxmlformats.org/officeDocument/2006/relationships" id="261" r:id="Re510a0bac22f4476"/>
    <p:sldId xmlns:r="http://schemas.openxmlformats.org/officeDocument/2006/relationships" id="262" r:id="Ra051705fad5f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483db599b44bc" /><Relationship Type="http://schemas.openxmlformats.org/officeDocument/2006/relationships/slide" Target="/ppt/slides/slide1.xml" Id="Rb815211fbf3b4e51" /><Relationship Type="http://schemas.openxmlformats.org/officeDocument/2006/relationships/slide" Target="/ppt/slides/slide2.xml" Id="Rbaf857cd30494bf6" /><Relationship Type="http://schemas.openxmlformats.org/officeDocument/2006/relationships/slide" Target="/ppt/slides/slide3.xml" Id="R93b5eaf70b674efd" /><Relationship Type="http://schemas.openxmlformats.org/officeDocument/2006/relationships/slide" Target="/ppt/slides/slide4.xml" Id="R459084b3266e4929" /><Relationship Type="http://schemas.openxmlformats.org/officeDocument/2006/relationships/slide" Target="/ppt/slides/slide5.xml" Id="R86e6b1dedac84177" /><Relationship Type="http://schemas.openxmlformats.org/officeDocument/2006/relationships/slide" Target="/ppt/slides/slide6.xml" Id="Re510a0bac22f4476" /><Relationship Type="http://schemas.openxmlformats.org/officeDocument/2006/relationships/slide" Target="/ppt/slides/slide7.xml" Id="Ra051705fad5f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283fac05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ba46e1534c0a" /><Relationship Type="http://schemas.openxmlformats.org/officeDocument/2006/relationships/theme" Target="/ppt/slideMasters/theme/theme1.xml" Id="Re2b43b0c710e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6ba46e153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0da5175e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a947b164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e5507e20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58363b61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66bf9639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6fa2ffd0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289d89dc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GJERMUNDSEN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GJERMUNDSEN DRIFT AS ble etablert [år] og holder til i Vestskogen.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12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per.johannessen@gjermundsenauto.no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992 794 429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