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eca3c8794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7d9f3e11649e7"/>
  </p:sldMasterIdLst>
  <p:sldIdLst>
    <p:sldId xmlns:r="http://schemas.openxmlformats.org/officeDocument/2006/relationships" id="256" r:id="Rfafcec87cdf0424b"/>
    <p:sldId xmlns:r="http://schemas.openxmlformats.org/officeDocument/2006/relationships" id="257" r:id="Rf5cb7acc93aa451c"/>
    <p:sldId xmlns:r="http://schemas.openxmlformats.org/officeDocument/2006/relationships" id="258" r:id="R6b54d641c7004e6a"/>
    <p:sldId xmlns:r="http://schemas.openxmlformats.org/officeDocument/2006/relationships" id="259" r:id="Rd4574bf2f7ea4bde"/>
    <p:sldId xmlns:r="http://schemas.openxmlformats.org/officeDocument/2006/relationships" id="260" r:id="R091fb735f3e3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7d9f3e11649e7" /><Relationship Type="http://schemas.openxmlformats.org/officeDocument/2006/relationships/slide" Target="/ppt/slides/slide1.xml" Id="Rfafcec87cdf0424b" /><Relationship Type="http://schemas.openxmlformats.org/officeDocument/2006/relationships/slide" Target="/ppt/slides/slide2.xml" Id="Rf5cb7acc93aa451c" /><Relationship Type="http://schemas.openxmlformats.org/officeDocument/2006/relationships/slide" Target="/ppt/slides/slide3.xml" Id="R6b54d641c7004e6a" /><Relationship Type="http://schemas.openxmlformats.org/officeDocument/2006/relationships/slide" Target="/ppt/slides/slide4.xml" Id="Rd4574bf2f7ea4bde" /><Relationship Type="http://schemas.openxmlformats.org/officeDocument/2006/relationships/slide" Target="/ppt/slides/slide5.xml" Id="R091fb735f3e3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2a9143ca8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ae59871d4f6b" /><Relationship Type="http://schemas.openxmlformats.org/officeDocument/2006/relationships/theme" Target="/ppt/slideMasters/theme/theme1.xml" Id="Rad705b536f36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1ae59871d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3077d81e1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2f292c08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ac22bb2ab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a1c6afc56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11ef30a24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