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fd2ae0ad3045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471b63d4c94e8e"/>
  </p:sldMasterIdLst>
  <p:sldIdLst>
    <p:sldId xmlns:r="http://schemas.openxmlformats.org/officeDocument/2006/relationships" id="256" r:id="R9dc2510e6f8842fa"/>
    <p:sldId xmlns:r="http://schemas.openxmlformats.org/officeDocument/2006/relationships" id="257" r:id="Rfda84d3a308d4a24"/>
    <p:sldId xmlns:r="http://schemas.openxmlformats.org/officeDocument/2006/relationships" id="258" r:id="Rd6db8b8ed90d48e3"/>
    <p:sldId xmlns:r="http://schemas.openxmlformats.org/officeDocument/2006/relationships" id="259" r:id="Rec06f18149584a6b"/>
    <p:sldId xmlns:r="http://schemas.openxmlformats.org/officeDocument/2006/relationships" id="260" r:id="Rfde452b589b6421c"/>
    <p:sldId xmlns:r="http://schemas.openxmlformats.org/officeDocument/2006/relationships" id="261" r:id="R0cbcc16f77734833"/>
    <p:sldId xmlns:r="http://schemas.openxmlformats.org/officeDocument/2006/relationships" id="262" r:id="R7a0718b5934642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471b63d4c94e8e" /><Relationship Type="http://schemas.openxmlformats.org/officeDocument/2006/relationships/slide" Target="/ppt/slides/slide1.xml" Id="R9dc2510e6f8842fa" /><Relationship Type="http://schemas.openxmlformats.org/officeDocument/2006/relationships/slide" Target="/ppt/slides/slide2.xml" Id="Rfda84d3a308d4a24" /><Relationship Type="http://schemas.openxmlformats.org/officeDocument/2006/relationships/slide" Target="/ppt/slides/slide3.xml" Id="Rd6db8b8ed90d48e3" /><Relationship Type="http://schemas.openxmlformats.org/officeDocument/2006/relationships/slide" Target="/ppt/slides/slide4.xml" Id="Rec06f18149584a6b" /><Relationship Type="http://schemas.openxmlformats.org/officeDocument/2006/relationships/slide" Target="/ppt/slides/slide5.xml" Id="Rfde452b589b6421c" /><Relationship Type="http://schemas.openxmlformats.org/officeDocument/2006/relationships/slide" Target="/ppt/slides/slide6.xml" Id="R0cbcc16f77734833" /><Relationship Type="http://schemas.openxmlformats.org/officeDocument/2006/relationships/slide" Target="/ppt/slides/slide7.xml" Id="R7a0718b5934642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696fde413845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9f5f7faa949bc" /><Relationship Type="http://schemas.openxmlformats.org/officeDocument/2006/relationships/theme" Target="/ppt/slideMasters/theme/theme1.xml" Id="R2200b3f2566b47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09f5f7faa949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939ee0f8144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368142aac4b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b340e3db44c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b5ddda26744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108ff4afe4c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bf07375dd4c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2ab3cbc7f44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OLSENBYGG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OLSENBYGG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OLSENBYGG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OLSENBYGG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OLSENBYGG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OLSENBYGG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7 721 220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−509 395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5 295 234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45 985 162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46 155 426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OLSENBYGG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ROLF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OLSENBYGG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4879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992 798 068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OLSENBYGG AS</a:t>
            </a:r>
          </a:p>
        </p:txBody>
      </p:sp>
    </p:spTree>
  </p:cSld>
  <p:clrMapOvr>
    <a:masterClrMapping xmlns:a="http://schemas.openxmlformats.org/drawingml/2006/main"/>
  </p:clrMapOvr>
</p:sld>
</file>