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f5cb06614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83906fb204c3a"/>
  </p:sldMasterIdLst>
  <p:sldIdLst>
    <p:sldId xmlns:r="http://schemas.openxmlformats.org/officeDocument/2006/relationships" id="256" r:id="R484dbe6e04e5481a"/>
    <p:sldId xmlns:r="http://schemas.openxmlformats.org/officeDocument/2006/relationships" id="257" r:id="Rbd64bb6e61f840d8"/>
    <p:sldId xmlns:r="http://schemas.openxmlformats.org/officeDocument/2006/relationships" id="258" r:id="Rc5304a000e134edd"/>
    <p:sldId xmlns:r="http://schemas.openxmlformats.org/officeDocument/2006/relationships" id="259" r:id="Rd7a56559ca7c4034"/>
    <p:sldId xmlns:r="http://schemas.openxmlformats.org/officeDocument/2006/relationships" id="260" r:id="R0b8414229e7344a4"/>
    <p:sldId xmlns:r="http://schemas.openxmlformats.org/officeDocument/2006/relationships" id="261" r:id="R1f3f6199a6d04139"/>
    <p:sldId xmlns:r="http://schemas.openxmlformats.org/officeDocument/2006/relationships" id="262" r:id="R0075030815cf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83906fb204c3a" /><Relationship Type="http://schemas.openxmlformats.org/officeDocument/2006/relationships/slide" Target="/ppt/slides/slide1.xml" Id="R484dbe6e04e5481a" /><Relationship Type="http://schemas.openxmlformats.org/officeDocument/2006/relationships/slide" Target="/ppt/slides/slide2.xml" Id="Rbd64bb6e61f840d8" /><Relationship Type="http://schemas.openxmlformats.org/officeDocument/2006/relationships/slide" Target="/ppt/slides/slide3.xml" Id="Rc5304a000e134edd" /><Relationship Type="http://schemas.openxmlformats.org/officeDocument/2006/relationships/slide" Target="/ppt/slides/slide4.xml" Id="Rd7a56559ca7c4034" /><Relationship Type="http://schemas.openxmlformats.org/officeDocument/2006/relationships/slide" Target="/ppt/slides/slide5.xml" Id="R0b8414229e7344a4" /><Relationship Type="http://schemas.openxmlformats.org/officeDocument/2006/relationships/slide" Target="/ppt/slides/slide6.xml" Id="R1f3f6199a6d04139" /><Relationship Type="http://schemas.openxmlformats.org/officeDocument/2006/relationships/slide" Target="/ppt/slides/slide7.xml" Id="R0075030815cf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87f3025a0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079b394347e3" /><Relationship Type="http://schemas.openxmlformats.org/officeDocument/2006/relationships/theme" Target="/ppt/slideMasters/theme/theme1.xml" Id="Rb220c6920503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a079b3943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94edb285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bb70ba368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b72df011d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60f121f2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638bbe1d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516c8226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ab6c84ed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MISJE INVEST AS ble etablert [år] og holder til i Misje.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12 455 232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14 491 083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ANDERS MISJE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Danielsen, Gjerdet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5366 Misje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992 800 585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