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2b195c267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7d38bb6c047ef"/>
  </p:sldMasterIdLst>
  <p:sldIdLst>
    <p:sldId xmlns:r="http://schemas.openxmlformats.org/officeDocument/2006/relationships" id="256" r:id="R75ddc2bb18404150"/>
    <p:sldId xmlns:r="http://schemas.openxmlformats.org/officeDocument/2006/relationships" id="257" r:id="R0ca0faf1a8ab4a2a"/>
    <p:sldId xmlns:r="http://schemas.openxmlformats.org/officeDocument/2006/relationships" id="258" r:id="Rc25cb598f0654b95"/>
    <p:sldId xmlns:r="http://schemas.openxmlformats.org/officeDocument/2006/relationships" id="259" r:id="Ra83d3b76d1cf4dd8"/>
    <p:sldId xmlns:r="http://schemas.openxmlformats.org/officeDocument/2006/relationships" id="260" r:id="R64836ae442c94f0f"/>
    <p:sldId xmlns:r="http://schemas.openxmlformats.org/officeDocument/2006/relationships" id="261" r:id="R420d228a2a3343c6"/>
    <p:sldId xmlns:r="http://schemas.openxmlformats.org/officeDocument/2006/relationships" id="262" r:id="R5d64e858e83a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7d38bb6c047ef" /><Relationship Type="http://schemas.openxmlformats.org/officeDocument/2006/relationships/slide" Target="/ppt/slides/slide1.xml" Id="R75ddc2bb18404150" /><Relationship Type="http://schemas.openxmlformats.org/officeDocument/2006/relationships/slide" Target="/ppt/slides/slide2.xml" Id="R0ca0faf1a8ab4a2a" /><Relationship Type="http://schemas.openxmlformats.org/officeDocument/2006/relationships/slide" Target="/ppt/slides/slide3.xml" Id="Rc25cb598f0654b95" /><Relationship Type="http://schemas.openxmlformats.org/officeDocument/2006/relationships/slide" Target="/ppt/slides/slide4.xml" Id="Ra83d3b76d1cf4dd8" /><Relationship Type="http://schemas.openxmlformats.org/officeDocument/2006/relationships/slide" Target="/ppt/slides/slide5.xml" Id="R64836ae442c94f0f" /><Relationship Type="http://schemas.openxmlformats.org/officeDocument/2006/relationships/slide" Target="/ppt/slides/slide6.xml" Id="R420d228a2a3343c6" /><Relationship Type="http://schemas.openxmlformats.org/officeDocument/2006/relationships/slide" Target="/ppt/slides/slide7.xml" Id="R5d64e858e83a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0b98bb418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1a350d6c4c98" /><Relationship Type="http://schemas.openxmlformats.org/officeDocument/2006/relationships/theme" Target="/ppt/slideMasters/theme/theme1.xml" Id="Rdcb47a26724d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21a350d6c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486c780f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6423be89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34c50783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1f4360c4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eac69c4f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b8406df0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e02ff274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6 248 072 827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182 542 595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146 554 482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989 212 075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2 798 385 040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992 804 440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MESTA AS</a:t>
            </a:r>
          </a:p>
        </p:txBody>
      </p:sp>
    </p:spTree>
  </p:cSld>
  <p:clrMapOvr>
    <a:masterClrMapping xmlns:a="http://schemas.openxmlformats.org/drawingml/2006/main"/>
  </p:clrMapOvr>
</p:sld>
</file>