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8198d58df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a3926689e4821"/>
  </p:sldMasterIdLst>
  <p:sldIdLst>
    <p:sldId xmlns:r="http://schemas.openxmlformats.org/officeDocument/2006/relationships" id="256" r:id="Rccbf9905590045b1"/>
    <p:sldId xmlns:r="http://schemas.openxmlformats.org/officeDocument/2006/relationships" id="257" r:id="R2729d774d83344fb"/>
    <p:sldId xmlns:r="http://schemas.openxmlformats.org/officeDocument/2006/relationships" id="258" r:id="R06cf8795d40e4d0e"/>
    <p:sldId xmlns:r="http://schemas.openxmlformats.org/officeDocument/2006/relationships" id="259" r:id="R7ca2728171c340c6"/>
    <p:sldId xmlns:r="http://schemas.openxmlformats.org/officeDocument/2006/relationships" id="260" r:id="R7bc3640b7bc84ac9"/>
    <p:sldId xmlns:r="http://schemas.openxmlformats.org/officeDocument/2006/relationships" id="261" r:id="R0ec431997608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a3926689e4821" /><Relationship Type="http://schemas.openxmlformats.org/officeDocument/2006/relationships/slide" Target="/ppt/slides/slide1.xml" Id="Rccbf9905590045b1" /><Relationship Type="http://schemas.openxmlformats.org/officeDocument/2006/relationships/slide" Target="/ppt/slides/slide2.xml" Id="R2729d774d83344fb" /><Relationship Type="http://schemas.openxmlformats.org/officeDocument/2006/relationships/slide" Target="/ppt/slides/slide3.xml" Id="R06cf8795d40e4d0e" /><Relationship Type="http://schemas.openxmlformats.org/officeDocument/2006/relationships/slide" Target="/ppt/slides/slide4.xml" Id="R7ca2728171c340c6" /><Relationship Type="http://schemas.openxmlformats.org/officeDocument/2006/relationships/slide" Target="/ppt/slides/slide5.xml" Id="R7bc3640b7bc84ac9" /><Relationship Type="http://schemas.openxmlformats.org/officeDocument/2006/relationships/slide" Target="/ppt/slides/slide6.xml" Id="R0ec431997608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882dfb276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78c7b74304cfb" /><Relationship Type="http://schemas.openxmlformats.org/officeDocument/2006/relationships/theme" Target="/ppt/slideMasters/theme/theme1.xml" Id="Rc9718cda018d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78c7b7430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fab555f4a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370b17529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74477e39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0a340c389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5c48eea3b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319c70812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GLENN NIKOLAYSEN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glenniko@frisurf.no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