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294b3730748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7134e40c84d1b"/>
  </p:sldMasterIdLst>
  <p:sldIdLst>
    <p:sldId xmlns:r="http://schemas.openxmlformats.org/officeDocument/2006/relationships" id="256" r:id="R1d82bd2bfa5e4a4e"/>
    <p:sldId xmlns:r="http://schemas.openxmlformats.org/officeDocument/2006/relationships" id="257" r:id="Re8eb197402844e12"/>
    <p:sldId xmlns:r="http://schemas.openxmlformats.org/officeDocument/2006/relationships" id="258" r:id="R2f3728d4542a4319"/>
    <p:sldId xmlns:r="http://schemas.openxmlformats.org/officeDocument/2006/relationships" id="259" r:id="R0fddd838192e4c32"/>
    <p:sldId xmlns:r="http://schemas.openxmlformats.org/officeDocument/2006/relationships" id="260" r:id="R9e9c7f63636b4c6e"/>
    <p:sldId xmlns:r="http://schemas.openxmlformats.org/officeDocument/2006/relationships" id="261" r:id="R63b8dfca7787417c"/>
    <p:sldId xmlns:r="http://schemas.openxmlformats.org/officeDocument/2006/relationships" id="262" r:id="R19e3246a0d8a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7134e40c84d1b" /><Relationship Type="http://schemas.openxmlformats.org/officeDocument/2006/relationships/slide" Target="/ppt/slides/slide1.xml" Id="R1d82bd2bfa5e4a4e" /><Relationship Type="http://schemas.openxmlformats.org/officeDocument/2006/relationships/slide" Target="/ppt/slides/slide2.xml" Id="Re8eb197402844e12" /><Relationship Type="http://schemas.openxmlformats.org/officeDocument/2006/relationships/slide" Target="/ppt/slides/slide3.xml" Id="R2f3728d4542a4319" /><Relationship Type="http://schemas.openxmlformats.org/officeDocument/2006/relationships/slide" Target="/ppt/slides/slide4.xml" Id="R0fddd838192e4c32" /><Relationship Type="http://schemas.openxmlformats.org/officeDocument/2006/relationships/slide" Target="/ppt/slides/slide5.xml" Id="R9e9c7f63636b4c6e" /><Relationship Type="http://schemas.openxmlformats.org/officeDocument/2006/relationships/slide" Target="/ppt/slides/slide6.xml" Id="R63b8dfca7787417c" /><Relationship Type="http://schemas.openxmlformats.org/officeDocument/2006/relationships/slide" Target="/ppt/slides/slide7.xml" Id="R19e3246a0d8a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6e3a20ebf48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1a15d323c47bb" /><Relationship Type="http://schemas.openxmlformats.org/officeDocument/2006/relationships/theme" Target="/ppt/slideMasters/theme/theme1.xml" Id="Rb46cc3e2111f46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c1a15d323c47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7a411820940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d4c75ac03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cf6ac5e5e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fe88955064f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d42b4aca840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9d6def1814c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1dc9247e9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GLENN NIKOLAYSEN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NIKOLAYSEN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NIKOLAYSEN AS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NIKOLAYSEN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NIKOLAYSEN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NIKOLAYSEN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2 271 755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−380 565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2 187 172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NIKOLAYSEN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NIKOLAYSEN GLENN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NIKOLAYSEN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Gneisveien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glenniko@frisurf.no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992 804 513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NIKOLAYSEN AS</a:t>
            </a:r>
          </a:p>
        </p:txBody>
      </p:sp>
    </p:spTree>
  </p:cSld>
  <p:clrMapOvr>
    <a:masterClrMapping xmlns:a="http://schemas.openxmlformats.org/drawingml/2006/main"/>
  </p:clrMapOvr>
</p:sld>
</file>