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d24ab35df64f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2d85cda5b44032"/>
  </p:sldMasterIdLst>
  <p:sldIdLst>
    <p:sldId xmlns:r="http://schemas.openxmlformats.org/officeDocument/2006/relationships" id="256" r:id="Re8275749b42741ae"/>
    <p:sldId xmlns:r="http://schemas.openxmlformats.org/officeDocument/2006/relationships" id="257" r:id="R9306a011abd24018"/>
    <p:sldId xmlns:r="http://schemas.openxmlformats.org/officeDocument/2006/relationships" id="258" r:id="Ra8c99e3c715c403d"/>
    <p:sldId xmlns:r="http://schemas.openxmlformats.org/officeDocument/2006/relationships" id="259" r:id="R34a6cf428b654bc7"/>
    <p:sldId xmlns:r="http://schemas.openxmlformats.org/officeDocument/2006/relationships" id="260" r:id="Rb5685b5cd3164525"/>
    <p:sldId xmlns:r="http://schemas.openxmlformats.org/officeDocument/2006/relationships" id="261" r:id="Re614e4a892be4b1e"/>
    <p:sldId xmlns:r="http://schemas.openxmlformats.org/officeDocument/2006/relationships" id="262" r:id="R6e63264dbc0440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2d85cda5b44032" /><Relationship Type="http://schemas.openxmlformats.org/officeDocument/2006/relationships/slide" Target="/ppt/slides/slide1.xml" Id="Re8275749b42741ae" /><Relationship Type="http://schemas.openxmlformats.org/officeDocument/2006/relationships/slide" Target="/ppt/slides/slide2.xml" Id="R9306a011abd24018" /><Relationship Type="http://schemas.openxmlformats.org/officeDocument/2006/relationships/slide" Target="/ppt/slides/slide3.xml" Id="Ra8c99e3c715c403d" /><Relationship Type="http://schemas.openxmlformats.org/officeDocument/2006/relationships/slide" Target="/ppt/slides/slide4.xml" Id="R34a6cf428b654bc7" /><Relationship Type="http://schemas.openxmlformats.org/officeDocument/2006/relationships/slide" Target="/ppt/slides/slide5.xml" Id="Rb5685b5cd3164525" /><Relationship Type="http://schemas.openxmlformats.org/officeDocument/2006/relationships/slide" Target="/ppt/slides/slide6.xml" Id="Re614e4a892be4b1e" /><Relationship Type="http://schemas.openxmlformats.org/officeDocument/2006/relationships/slide" Target="/ppt/slides/slide7.xml" Id="R6e63264dbc0440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c4f0714c6a46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34ec0d28b402c" /><Relationship Type="http://schemas.openxmlformats.org/officeDocument/2006/relationships/theme" Target="/ppt/slideMasters/theme/theme1.xml" Id="R587335d8d4c043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034ec0d28b40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aea076e1344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2c0a13b5248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f860ad25342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0e1c28f3d48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057471d8841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7481ccf074b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4ace64c0644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LØVÅSDAL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LØVÅSDAL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LØVÅSDAL ENTREPRENØR AS ble etablert [år] og holder til i Lierskogen.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LØVÅSDAL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LØVÅSDAL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LØVÅSDAL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6 141 567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1 375 401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1 070 301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6 443 905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7 589 394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LØVÅSDAL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LØVÅSDAL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LØVÅSDAL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Stabekkveien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3420 Lierskogen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th-loe@online.no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992 806 095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LØVÅSDAL ENTREPRENØR AS</a:t>
            </a:r>
          </a:p>
        </p:txBody>
      </p:sp>
    </p:spTree>
  </p:cSld>
  <p:clrMapOvr>
    <a:masterClrMapping xmlns:a="http://schemas.openxmlformats.org/drawingml/2006/main"/>
  </p:clrMapOvr>
</p:sld>
</file>