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7e40413a004d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771235f564d27"/>
  </p:sldMasterIdLst>
  <p:sldIdLst>
    <p:sldId xmlns:r="http://schemas.openxmlformats.org/officeDocument/2006/relationships" id="256" r:id="Rdfadadf7ef6f49bf"/>
    <p:sldId xmlns:r="http://schemas.openxmlformats.org/officeDocument/2006/relationships" id="257" r:id="Rcfa439fee04f47e0"/>
    <p:sldId xmlns:r="http://schemas.openxmlformats.org/officeDocument/2006/relationships" id="258" r:id="Ra9b5cb7c8a664aa5"/>
    <p:sldId xmlns:r="http://schemas.openxmlformats.org/officeDocument/2006/relationships" id="259" r:id="R67e9df7afbc2418c"/>
    <p:sldId xmlns:r="http://schemas.openxmlformats.org/officeDocument/2006/relationships" id="260" r:id="R78d9e30195ac4815"/>
    <p:sldId xmlns:r="http://schemas.openxmlformats.org/officeDocument/2006/relationships" id="261" r:id="R560b6226d3fc4249"/>
    <p:sldId xmlns:r="http://schemas.openxmlformats.org/officeDocument/2006/relationships" id="262" r:id="Rdc0aac4b05994b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771235f564d27" /><Relationship Type="http://schemas.openxmlformats.org/officeDocument/2006/relationships/slide" Target="/ppt/slides/slide1.xml" Id="Rdfadadf7ef6f49bf" /><Relationship Type="http://schemas.openxmlformats.org/officeDocument/2006/relationships/slide" Target="/ppt/slides/slide2.xml" Id="Rcfa439fee04f47e0" /><Relationship Type="http://schemas.openxmlformats.org/officeDocument/2006/relationships/slide" Target="/ppt/slides/slide3.xml" Id="Ra9b5cb7c8a664aa5" /><Relationship Type="http://schemas.openxmlformats.org/officeDocument/2006/relationships/slide" Target="/ppt/slides/slide4.xml" Id="R67e9df7afbc2418c" /><Relationship Type="http://schemas.openxmlformats.org/officeDocument/2006/relationships/slide" Target="/ppt/slides/slide5.xml" Id="R78d9e30195ac4815" /><Relationship Type="http://schemas.openxmlformats.org/officeDocument/2006/relationships/slide" Target="/ppt/slides/slide6.xml" Id="R560b6226d3fc4249" /><Relationship Type="http://schemas.openxmlformats.org/officeDocument/2006/relationships/slide" Target="/ppt/slides/slide7.xml" Id="Rdc0aac4b05994b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56069d24642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4590302d7401d" /><Relationship Type="http://schemas.openxmlformats.org/officeDocument/2006/relationships/theme" Target="/ppt/slideMasters/theme/theme1.xml" Id="Rb4c93cf508a54b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f4590302d740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fa67973cf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475f036de49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a7146f089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58a9507b642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7eea364e843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f740db0ec41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0359d2d0f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6 966 933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6 999 510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TRYM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63 06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992 807 644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