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93f70c794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a7c938a6c4769"/>
  </p:sldMasterIdLst>
  <p:sldIdLst>
    <p:sldId xmlns:r="http://schemas.openxmlformats.org/officeDocument/2006/relationships" id="256" r:id="R74224d35b8564411"/>
    <p:sldId xmlns:r="http://schemas.openxmlformats.org/officeDocument/2006/relationships" id="257" r:id="R8aa5781560874fc1"/>
    <p:sldId xmlns:r="http://schemas.openxmlformats.org/officeDocument/2006/relationships" id="258" r:id="Ra006c3e9c82243af"/>
    <p:sldId xmlns:r="http://schemas.openxmlformats.org/officeDocument/2006/relationships" id="259" r:id="Rd13ca32b76074340"/>
    <p:sldId xmlns:r="http://schemas.openxmlformats.org/officeDocument/2006/relationships" id="260" r:id="Re07c4023e2af40b1"/>
    <p:sldId xmlns:r="http://schemas.openxmlformats.org/officeDocument/2006/relationships" id="261" r:id="Rddeb7016ad384a2b"/>
    <p:sldId xmlns:r="http://schemas.openxmlformats.org/officeDocument/2006/relationships" id="262" r:id="R9cf65d10a5e1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a7c938a6c4769" /><Relationship Type="http://schemas.openxmlformats.org/officeDocument/2006/relationships/slide" Target="/ppt/slides/slide1.xml" Id="R74224d35b8564411" /><Relationship Type="http://schemas.openxmlformats.org/officeDocument/2006/relationships/slide" Target="/ppt/slides/slide2.xml" Id="R8aa5781560874fc1" /><Relationship Type="http://schemas.openxmlformats.org/officeDocument/2006/relationships/slide" Target="/ppt/slides/slide3.xml" Id="Ra006c3e9c82243af" /><Relationship Type="http://schemas.openxmlformats.org/officeDocument/2006/relationships/slide" Target="/ppt/slides/slide4.xml" Id="Rd13ca32b76074340" /><Relationship Type="http://schemas.openxmlformats.org/officeDocument/2006/relationships/slide" Target="/ppt/slides/slide5.xml" Id="Re07c4023e2af40b1" /><Relationship Type="http://schemas.openxmlformats.org/officeDocument/2006/relationships/slide" Target="/ppt/slides/slide6.xml" Id="Rddeb7016ad384a2b" /><Relationship Type="http://schemas.openxmlformats.org/officeDocument/2006/relationships/slide" Target="/ppt/slides/slide7.xml" Id="R9cf65d10a5e1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17e6a90cf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15c1481949cd" /><Relationship Type="http://schemas.openxmlformats.org/officeDocument/2006/relationships/theme" Target="/ppt/slideMasters/theme/theme1.xml" Id="Rc1a1b6a8b588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015c14819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79ec4f54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532aec74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b85da0292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36f0788f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90b223609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989b4aaa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1b712bee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AROMASOL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AROMASOL HOLDING AS ble etablert [år] og holder til i Hesseng.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STENSLAND SOLLIE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SOLLIE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Krøkebærveien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9912 Hesseng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oyvind@kirkenessnowhotel.com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992 812 184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AROMASOL HOLDING AS</a:t>
            </a:r>
          </a:p>
        </p:txBody>
      </p:sp>
    </p:spTree>
  </p:cSld>
  <p:clrMapOvr>
    <a:masterClrMapping xmlns:a="http://schemas.openxmlformats.org/drawingml/2006/main"/>
  </p:clrMapOvr>
</p:sld>
</file>