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49d290ed2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04fd3d1d94a49"/>
  </p:sldMasterIdLst>
  <p:sldIdLst>
    <p:sldId xmlns:r="http://schemas.openxmlformats.org/officeDocument/2006/relationships" id="256" r:id="R66cc3065717d47ea"/>
    <p:sldId xmlns:r="http://schemas.openxmlformats.org/officeDocument/2006/relationships" id="257" r:id="Rabbb0119c1bf4b17"/>
    <p:sldId xmlns:r="http://schemas.openxmlformats.org/officeDocument/2006/relationships" id="258" r:id="R349015b27f39483c"/>
    <p:sldId xmlns:r="http://schemas.openxmlformats.org/officeDocument/2006/relationships" id="259" r:id="R5da4f5da41e34464"/>
    <p:sldId xmlns:r="http://schemas.openxmlformats.org/officeDocument/2006/relationships" id="260" r:id="R2e32465ec4d64adc"/>
    <p:sldId xmlns:r="http://schemas.openxmlformats.org/officeDocument/2006/relationships" id="261" r:id="Rc7e7ab317d194630"/>
    <p:sldId xmlns:r="http://schemas.openxmlformats.org/officeDocument/2006/relationships" id="262" r:id="Rfa2b4e0b3367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04fd3d1d94a49" /><Relationship Type="http://schemas.openxmlformats.org/officeDocument/2006/relationships/slide" Target="/ppt/slides/slide1.xml" Id="R66cc3065717d47ea" /><Relationship Type="http://schemas.openxmlformats.org/officeDocument/2006/relationships/slide" Target="/ppt/slides/slide2.xml" Id="Rabbb0119c1bf4b17" /><Relationship Type="http://schemas.openxmlformats.org/officeDocument/2006/relationships/slide" Target="/ppt/slides/slide3.xml" Id="R349015b27f39483c" /><Relationship Type="http://schemas.openxmlformats.org/officeDocument/2006/relationships/slide" Target="/ppt/slides/slide4.xml" Id="R5da4f5da41e34464" /><Relationship Type="http://schemas.openxmlformats.org/officeDocument/2006/relationships/slide" Target="/ppt/slides/slide5.xml" Id="R2e32465ec4d64adc" /><Relationship Type="http://schemas.openxmlformats.org/officeDocument/2006/relationships/slide" Target="/ppt/slides/slide6.xml" Id="Rc7e7ab317d194630" /><Relationship Type="http://schemas.openxmlformats.org/officeDocument/2006/relationships/slide" Target="/ppt/slides/slide7.xml" Id="Rfa2b4e0b3367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d77bc2755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0fc8fdaf14aea" /><Relationship Type="http://schemas.openxmlformats.org/officeDocument/2006/relationships/theme" Target="/ppt/slideMasters/theme/theme1.xml" Id="R31c2b33567d9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0fc8fdaf1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f070fc80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7bf6c1825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5142b1ab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623a3c66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8fce0295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da337a749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12a71fc24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