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8f68583fa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ec08aba4b49e1"/>
  </p:sldMasterIdLst>
  <p:sldIdLst>
    <p:sldId xmlns:r="http://schemas.openxmlformats.org/officeDocument/2006/relationships" id="256" r:id="Rbc10c6815d204182"/>
    <p:sldId xmlns:r="http://schemas.openxmlformats.org/officeDocument/2006/relationships" id="257" r:id="R5279d0b0443f4690"/>
    <p:sldId xmlns:r="http://schemas.openxmlformats.org/officeDocument/2006/relationships" id="258" r:id="R6d6ea48e2d0d4a01"/>
    <p:sldId xmlns:r="http://schemas.openxmlformats.org/officeDocument/2006/relationships" id="259" r:id="R1d28ea34370d4baf"/>
    <p:sldId xmlns:r="http://schemas.openxmlformats.org/officeDocument/2006/relationships" id="260" r:id="R873f1d679b764433"/>
    <p:sldId xmlns:r="http://schemas.openxmlformats.org/officeDocument/2006/relationships" id="261" r:id="Radc8134b0b604b4a"/>
    <p:sldId xmlns:r="http://schemas.openxmlformats.org/officeDocument/2006/relationships" id="262" r:id="R972efd1c7cf843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ec08aba4b49e1" /><Relationship Type="http://schemas.openxmlformats.org/officeDocument/2006/relationships/slide" Target="/ppt/slides/slide1.xml" Id="Rbc10c6815d204182" /><Relationship Type="http://schemas.openxmlformats.org/officeDocument/2006/relationships/slide" Target="/ppt/slides/slide2.xml" Id="R5279d0b0443f4690" /><Relationship Type="http://schemas.openxmlformats.org/officeDocument/2006/relationships/slide" Target="/ppt/slides/slide3.xml" Id="R6d6ea48e2d0d4a01" /><Relationship Type="http://schemas.openxmlformats.org/officeDocument/2006/relationships/slide" Target="/ppt/slides/slide4.xml" Id="R1d28ea34370d4baf" /><Relationship Type="http://schemas.openxmlformats.org/officeDocument/2006/relationships/slide" Target="/ppt/slides/slide5.xml" Id="R873f1d679b764433" /><Relationship Type="http://schemas.openxmlformats.org/officeDocument/2006/relationships/slide" Target="/ppt/slides/slide6.xml" Id="Radc8134b0b604b4a" /><Relationship Type="http://schemas.openxmlformats.org/officeDocument/2006/relationships/slide" Target="/ppt/slides/slide7.xml" Id="R972efd1c7cf843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fdb13258c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04d51dc8041c9" /><Relationship Type="http://schemas.openxmlformats.org/officeDocument/2006/relationships/theme" Target="/ppt/slideMasters/theme/theme1.xml" Id="R2f9250bff4c544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04d51dc80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cd139caed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836054b0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820cbf84e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f165b80d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d2958cda6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1aeba7b2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648531cd2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 ELEKTRO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75 124 363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−5 812 024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−1 201 416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34 048 921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Bjørnstadmyra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992 824 115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ELEKTRO AS</a:t>
            </a:r>
          </a:p>
        </p:txBody>
      </p:sp>
    </p:spTree>
  </p:cSld>
  <p:clrMapOvr>
    <a:masterClrMapping xmlns:a="http://schemas.openxmlformats.org/drawingml/2006/main"/>
  </p:clrMapOvr>
</p:sld>
</file>