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33de0eefb94a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b9bad31e142ac"/>
  </p:sldMasterIdLst>
  <p:sldIdLst>
    <p:sldId xmlns:r="http://schemas.openxmlformats.org/officeDocument/2006/relationships" id="256" r:id="R37fd5056d0a04720"/>
    <p:sldId xmlns:r="http://schemas.openxmlformats.org/officeDocument/2006/relationships" id="257" r:id="R7ef6ea8e85e84236"/>
    <p:sldId xmlns:r="http://schemas.openxmlformats.org/officeDocument/2006/relationships" id="258" r:id="R8e15c62cebc049ad"/>
    <p:sldId xmlns:r="http://schemas.openxmlformats.org/officeDocument/2006/relationships" id="259" r:id="R2df98f24f19d4152"/>
    <p:sldId xmlns:r="http://schemas.openxmlformats.org/officeDocument/2006/relationships" id="260" r:id="R4bd0a72edaf14e63"/>
    <p:sldId xmlns:r="http://schemas.openxmlformats.org/officeDocument/2006/relationships" id="261" r:id="Rfc36d116b7af4280"/>
    <p:sldId xmlns:r="http://schemas.openxmlformats.org/officeDocument/2006/relationships" id="262" r:id="Rdd63f108917f4e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b9bad31e142ac" /><Relationship Type="http://schemas.openxmlformats.org/officeDocument/2006/relationships/slide" Target="/ppt/slides/slide1.xml" Id="R37fd5056d0a04720" /><Relationship Type="http://schemas.openxmlformats.org/officeDocument/2006/relationships/slide" Target="/ppt/slides/slide2.xml" Id="R7ef6ea8e85e84236" /><Relationship Type="http://schemas.openxmlformats.org/officeDocument/2006/relationships/slide" Target="/ppt/slides/slide3.xml" Id="R8e15c62cebc049ad" /><Relationship Type="http://schemas.openxmlformats.org/officeDocument/2006/relationships/slide" Target="/ppt/slides/slide4.xml" Id="R2df98f24f19d4152" /><Relationship Type="http://schemas.openxmlformats.org/officeDocument/2006/relationships/slide" Target="/ppt/slides/slide5.xml" Id="R4bd0a72edaf14e63" /><Relationship Type="http://schemas.openxmlformats.org/officeDocument/2006/relationships/slide" Target="/ppt/slides/slide6.xml" Id="Rfc36d116b7af4280" /><Relationship Type="http://schemas.openxmlformats.org/officeDocument/2006/relationships/slide" Target="/ppt/slides/slide7.xml" Id="Rdd63f108917f4e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04841a791847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2fd17cd1c46aa" /><Relationship Type="http://schemas.openxmlformats.org/officeDocument/2006/relationships/theme" Target="/ppt/slideMasters/theme/theme1.xml" Id="R5b618fc5283645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2fd17cd1c46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90dc017d442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e88459348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da5873e07c46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701e952024f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9f391902984c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eab858de394c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4d230b2fe4e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KEIL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KEIL CONSULTING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3 007 022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747 622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4 892 947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29 460 894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33 527 605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KEIL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Morgedalsvegen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992 825 138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KEIL CONSULTING AS</a:t>
            </a:r>
          </a:p>
        </p:txBody>
      </p:sp>
    </p:spTree>
  </p:cSld>
  <p:clrMapOvr>
    <a:masterClrMapping xmlns:a="http://schemas.openxmlformats.org/drawingml/2006/main"/>
  </p:clrMapOvr>
</p:sld>
</file>