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af739308541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fedfeed50c419a"/>
  </p:sldMasterIdLst>
  <p:sldIdLst>
    <p:sldId xmlns:r="http://schemas.openxmlformats.org/officeDocument/2006/relationships" id="256" r:id="R91f4e7a030e345bb"/>
    <p:sldId xmlns:r="http://schemas.openxmlformats.org/officeDocument/2006/relationships" id="257" r:id="Rd9cc00e61a9946b3"/>
    <p:sldId xmlns:r="http://schemas.openxmlformats.org/officeDocument/2006/relationships" id="258" r:id="Re18d0257cbb343c7"/>
    <p:sldId xmlns:r="http://schemas.openxmlformats.org/officeDocument/2006/relationships" id="259" r:id="R1e0ea2d3fad049ec"/>
    <p:sldId xmlns:r="http://schemas.openxmlformats.org/officeDocument/2006/relationships" id="260" r:id="R433eb8b2864540b1"/>
    <p:sldId xmlns:r="http://schemas.openxmlformats.org/officeDocument/2006/relationships" id="261" r:id="Rb5ffa95f6de94d6c"/>
    <p:sldId xmlns:r="http://schemas.openxmlformats.org/officeDocument/2006/relationships" id="262" r:id="R7e5f9351d72a47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edfeed50c419a" /><Relationship Type="http://schemas.openxmlformats.org/officeDocument/2006/relationships/slide" Target="/ppt/slides/slide1.xml" Id="R91f4e7a030e345bb" /><Relationship Type="http://schemas.openxmlformats.org/officeDocument/2006/relationships/slide" Target="/ppt/slides/slide2.xml" Id="Rd9cc00e61a9946b3" /><Relationship Type="http://schemas.openxmlformats.org/officeDocument/2006/relationships/slide" Target="/ppt/slides/slide3.xml" Id="Re18d0257cbb343c7" /><Relationship Type="http://schemas.openxmlformats.org/officeDocument/2006/relationships/slide" Target="/ppt/slides/slide4.xml" Id="R1e0ea2d3fad049ec" /><Relationship Type="http://schemas.openxmlformats.org/officeDocument/2006/relationships/slide" Target="/ppt/slides/slide5.xml" Id="R433eb8b2864540b1" /><Relationship Type="http://schemas.openxmlformats.org/officeDocument/2006/relationships/slide" Target="/ppt/slides/slide6.xml" Id="Rb5ffa95f6de94d6c" /><Relationship Type="http://schemas.openxmlformats.org/officeDocument/2006/relationships/slide" Target="/ppt/slides/slide7.xml" Id="R7e5f9351d72a47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036bb62f4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4f220e0c94d97" /><Relationship Type="http://schemas.openxmlformats.org/officeDocument/2006/relationships/theme" Target="/ppt/slideMasters/theme/theme1.xml" Id="R1d7eb63ae9f9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84f220e0c94d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0fda538a3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da6c9a9be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7eac151a749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b7f54fb3b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16c7abf4e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8c373460945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df7e3783542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H.THANKE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H.THANKE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H.THANKE BYGG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H.THANKE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H.THANKE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H.THANKE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348 483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H.THANKE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THANKE HARRY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H.THANKE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Jørgenstuvegen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992 831 286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H.THANKE BYGG AS</a:t>
            </a:r>
          </a:p>
        </p:txBody>
      </p:sp>
    </p:spTree>
  </p:cSld>
  <p:clrMapOvr>
    <a:masterClrMapping xmlns:a="http://schemas.openxmlformats.org/drawingml/2006/main"/>
  </p:clrMapOvr>
</p:sld>
</file>