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a590af813045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d924e76c204438"/>
  </p:sldMasterIdLst>
  <p:sldIdLst>
    <p:sldId xmlns:r="http://schemas.openxmlformats.org/officeDocument/2006/relationships" id="256" r:id="R9c26314636f148cf"/>
    <p:sldId xmlns:r="http://schemas.openxmlformats.org/officeDocument/2006/relationships" id="257" r:id="R3c9009aff27943f4"/>
    <p:sldId xmlns:r="http://schemas.openxmlformats.org/officeDocument/2006/relationships" id="258" r:id="R15d142c540c8467f"/>
    <p:sldId xmlns:r="http://schemas.openxmlformats.org/officeDocument/2006/relationships" id="259" r:id="R65314f41ac5042bb"/>
    <p:sldId xmlns:r="http://schemas.openxmlformats.org/officeDocument/2006/relationships" id="260" r:id="Rd9f096f507e943e8"/>
    <p:sldId xmlns:r="http://schemas.openxmlformats.org/officeDocument/2006/relationships" id="261" r:id="Rfa0f4e1211134d8f"/>
    <p:sldId xmlns:r="http://schemas.openxmlformats.org/officeDocument/2006/relationships" id="262" r:id="R13f9df58963e47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d924e76c204438" /><Relationship Type="http://schemas.openxmlformats.org/officeDocument/2006/relationships/slide" Target="/ppt/slides/slide1.xml" Id="R9c26314636f148cf" /><Relationship Type="http://schemas.openxmlformats.org/officeDocument/2006/relationships/slide" Target="/ppt/slides/slide2.xml" Id="R3c9009aff27943f4" /><Relationship Type="http://schemas.openxmlformats.org/officeDocument/2006/relationships/slide" Target="/ppt/slides/slide3.xml" Id="R15d142c540c8467f" /><Relationship Type="http://schemas.openxmlformats.org/officeDocument/2006/relationships/slide" Target="/ppt/slides/slide4.xml" Id="R65314f41ac5042bb" /><Relationship Type="http://schemas.openxmlformats.org/officeDocument/2006/relationships/slide" Target="/ppt/slides/slide5.xml" Id="Rd9f096f507e943e8" /><Relationship Type="http://schemas.openxmlformats.org/officeDocument/2006/relationships/slide" Target="/ppt/slides/slide6.xml" Id="Rfa0f4e1211134d8f" /><Relationship Type="http://schemas.openxmlformats.org/officeDocument/2006/relationships/slide" Target="/ppt/slides/slide7.xml" Id="R13f9df58963e47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8b4818e65147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a1aeada744d76" /><Relationship Type="http://schemas.openxmlformats.org/officeDocument/2006/relationships/theme" Target="/ppt/slideMasters/theme/theme1.xml" Id="Ra963618da6224d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ea1aeada744d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156c6ab7e49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f1e5a71254c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f8f4d919f4c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aac7e418341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0ef3f9c8f46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87182a33846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bc40d3b4a4d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ALPHABET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ALPHABET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ALPHABET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ALPHABET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ALPHABET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ALPHABET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−2 061 275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4 243 817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87 221 183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88 001 097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ALPHABET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HARALD NILSSON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ALPHABET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Hannasdalsgata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992 831 340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ALPHABET AS</a:t>
            </a:r>
          </a:p>
        </p:txBody>
      </p:sp>
    </p:spTree>
  </p:cSld>
  <p:clrMapOvr>
    <a:masterClrMapping xmlns:a="http://schemas.openxmlformats.org/drawingml/2006/main"/>
  </p:clrMapOvr>
</p:sld>
</file>