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64c9cd59847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dfbd7658643ba"/>
  </p:sldMasterIdLst>
  <p:sldIdLst>
    <p:sldId xmlns:r="http://schemas.openxmlformats.org/officeDocument/2006/relationships" id="256" r:id="R22c975d634134bde"/>
    <p:sldId xmlns:r="http://schemas.openxmlformats.org/officeDocument/2006/relationships" id="257" r:id="R41675ae855d649fd"/>
    <p:sldId xmlns:r="http://schemas.openxmlformats.org/officeDocument/2006/relationships" id="258" r:id="Rd831b9d4cb524ff7"/>
    <p:sldId xmlns:r="http://schemas.openxmlformats.org/officeDocument/2006/relationships" id="259" r:id="R6ab1e4182d524316"/>
    <p:sldId xmlns:r="http://schemas.openxmlformats.org/officeDocument/2006/relationships" id="260" r:id="R07648b28a6d541d8"/>
    <p:sldId xmlns:r="http://schemas.openxmlformats.org/officeDocument/2006/relationships" id="261" r:id="Rb9f09bab6a124ec9"/>
    <p:sldId xmlns:r="http://schemas.openxmlformats.org/officeDocument/2006/relationships" id="262" r:id="Rae548720fe1c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dfbd7658643ba" /><Relationship Type="http://schemas.openxmlformats.org/officeDocument/2006/relationships/slide" Target="/ppt/slides/slide1.xml" Id="R22c975d634134bde" /><Relationship Type="http://schemas.openxmlformats.org/officeDocument/2006/relationships/slide" Target="/ppt/slides/slide2.xml" Id="R41675ae855d649fd" /><Relationship Type="http://schemas.openxmlformats.org/officeDocument/2006/relationships/slide" Target="/ppt/slides/slide3.xml" Id="Rd831b9d4cb524ff7" /><Relationship Type="http://schemas.openxmlformats.org/officeDocument/2006/relationships/slide" Target="/ppt/slides/slide4.xml" Id="R6ab1e4182d524316" /><Relationship Type="http://schemas.openxmlformats.org/officeDocument/2006/relationships/slide" Target="/ppt/slides/slide5.xml" Id="R07648b28a6d541d8" /><Relationship Type="http://schemas.openxmlformats.org/officeDocument/2006/relationships/slide" Target="/ppt/slides/slide6.xml" Id="Rb9f09bab6a124ec9" /><Relationship Type="http://schemas.openxmlformats.org/officeDocument/2006/relationships/slide" Target="/ppt/slides/slide7.xml" Id="Rae548720fe1c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bf8d4a2e4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c429c247e4dcf" /><Relationship Type="http://schemas.openxmlformats.org/officeDocument/2006/relationships/theme" Target="/ppt/slideMasters/theme/theme1.xml" Id="R786be431b2c5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7c429c247e4d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84c8cea6345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9f4f5df38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c288e9ece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59e49bae5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2c4f84d04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38e25cec84f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b5ccf4374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JONNY TUVSJØEN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TUVSJØEN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JONNY TUVSJØEN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TUVSJØEN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TUVSJØEN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TUVSJØEN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5 042 634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283 025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279 447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1 275 676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1 785 412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TUVSJØEN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TUVSJØEN STEIN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TUVSJØEN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992 831 855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TUVSJØEN AS</a:t>
            </a:r>
          </a:p>
        </p:txBody>
      </p:sp>
    </p:spTree>
  </p:cSld>
  <p:clrMapOvr>
    <a:masterClrMapping xmlns:a="http://schemas.openxmlformats.org/drawingml/2006/main"/>
  </p:clrMapOvr>
</p:sld>
</file>