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b977177154a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a2b64194d74c93"/>
  </p:sldMasterIdLst>
  <p:sldIdLst>
    <p:sldId xmlns:r="http://schemas.openxmlformats.org/officeDocument/2006/relationships" id="256" r:id="Rc707648ca1a54c3b"/>
    <p:sldId xmlns:r="http://schemas.openxmlformats.org/officeDocument/2006/relationships" id="257" r:id="Rab851cd39d984149"/>
    <p:sldId xmlns:r="http://schemas.openxmlformats.org/officeDocument/2006/relationships" id="258" r:id="R7ac5389f42574b41"/>
    <p:sldId xmlns:r="http://schemas.openxmlformats.org/officeDocument/2006/relationships" id="259" r:id="R0095e36d21ad4183"/>
    <p:sldId xmlns:r="http://schemas.openxmlformats.org/officeDocument/2006/relationships" id="260" r:id="R35390f169f1c4f37"/>
    <p:sldId xmlns:r="http://schemas.openxmlformats.org/officeDocument/2006/relationships" id="261" r:id="R1b4aab3d82f44ee8"/>
    <p:sldId xmlns:r="http://schemas.openxmlformats.org/officeDocument/2006/relationships" id="262" r:id="R6747bf5dfe36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2b64194d74c93" /><Relationship Type="http://schemas.openxmlformats.org/officeDocument/2006/relationships/slide" Target="/ppt/slides/slide1.xml" Id="Rc707648ca1a54c3b" /><Relationship Type="http://schemas.openxmlformats.org/officeDocument/2006/relationships/slide" Target="/ppt/slides/slide2.xml" Id="Rab851cd39d984149" /><Relationship Type="http://schemas.openxmlformats.org/officeDocument/2006/relationships/slide" Target="/ppt/slides/slide3.xml" Id="R7ac5389f42574b41" /><Relationship Type="http://schemas.openxmlformats.org/officeDocument/2006/relationships/slide" Target="/ppt/slides/slide4.xml" Id="R0095e36d21ad4183" /><Relationship Type="http://schemas.openxmlformats.org/officeDocument/2006/relationships/slide" Target="/ppt/slides/slide5.xml" Id="R35390f169f1c4f37" /><Relationship Type="http://schemas.openxmlformats.org/officeDocument/2006/relationships/slide" Target="/ppt/slides/slide6.xml" Id="R1b4aab3d82f44ee8" /><Relationship Type="http://schemas.openxmlformats.org/officeDocument/2006/relationships/slide" Target="/ppt/slides/slide7.xml" Id="R6747bf5dfe36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6176344a4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6c2a435474948" /><Relationship Type="http://schemas.openxmlformats.org/officeDocument/2006/relationships/theme" Target="/ppt/slideMasters/theme/theme1.xml" Id="R0bcd5080ee2e46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6c2a4354749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5f20ae02f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7d1721bb4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c003d5c0843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e28f2b7bf44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414c5585f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0de73b4454b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be588731b4b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TEAM FAUSKE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TEAM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TEAM FAUSKE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TEAM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TEAM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TEAM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10 720 400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456 651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4 172 338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TEAM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ROBERT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BJØRNAR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TEAM FAUSKE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TEAM FAUSKE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64 66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992 834 323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TEAM FAUSKE AS</a:t>
            </a:r>
          </a:p>
        </p:txBody>
      </p:sp>
    </p:spTree>
  </p:cSld>
  <p:clrMapOvr>
    <a:masterClrMapping xmlns:a="http://schemas.openxmlformats.org/drawingml/2006/main"/>
  </p:clrMapOvr>
</p:sld>
</file>