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f5b3ba35c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ff0385aed45e1"/>
  </p:sldMasterIdLst>
  <p:sldIdLst>
    <p:sldId xmlns:r="http://schemas.openxmlformats.org/officeDocument/2006/relationships" id="256" r:id="R7594996862bf42b8"/>
    <p:sldId xmlns:r="http://schemas.openxmlformats.org/officeDocument/2006/relationships" id="257" r:id="R29e4d33901de4d84"/>
    <p:sldId xmlns:r="http://schemas.openxmlformats.org/officeDocument/2006/relationships" id="258" r:id="Rd5e339633b474d1e"/>
    <p:sldId xmlns:r="http://schemas.openxmlformats.org/officeDocument/2006/relationships" id="259" r:id="R02dd5a3bd70b4846"/>
    <p:sldId xmlns:r="http://schemas.openxmlformats.org/officeDocument/2006/relationships" id="260" r:id="Rfea0b0a3a4f44211"/>
    <p:sldId xmlns:r="http://schemas.openxmlformats.org/officeDocument/2006/relationships" id="261" r:id="R8adea7b95daa4266"/>
    <p:sldId xmlns:r="http://schemas.openxmlformats.org/officeDocument/2006/relationships" id="262" r:id="R5114bf55b574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ff0385aed45e1" /><Relationship Type="http://schemas.openxmlformats.org/officeDocument/2006/relationships/slide" Target="/ppt/slides/slide1.xml" Id="R7594996862bf42b8" /><Relationship Type="http://schemas.openxmlformats.org/officeDocument/2006/relationships/slide" Target="/ppt/slides/slide2.xml" Id="R29e4d33901de4d84" /><Relationship Type="http://schemas.openxmlformats.org/officeDocument/2006/relationships/slide" Target="/ppt/slides/slide3.xml" Id="Rd5e339633b474d1e" /><Relationship Type="http://schemas.openxmlformats.org/officeDocument/2006/relationships/slide" Target="/ppt/slides/slide4.xml" Id="R02dd5a3bd70b4846" /><Relationship Type="http://schemas.openxmlformats.org/officeDocument/2006/relationships/slide" Target="/ppt/slides/slide5.xml" Id="Rfea0b0a3a4f44211" /><Relationship Type="http://schemas.openxmlformats.org/officeDocument/2006/relationships/slide" Target="/ppt/slides/slide6.xml" Id="R8adea7b95daa4266" /><Relationship Type="http://schemas.openxmlformats.org/officeDocument/2006/relationships/slide" Target="/ppt/slides/slide7.xml" Id="R5114bf55b574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839fb6a764a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2682f2d784980" /><Relationship Type="http://schemas.openxmlformats.org/officeDocument/2006/relationships/theme" Target="/ppt/slideMasters/theme/theme1.xml" Id="Re3e2dc8574b6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22682f2d78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889437ae6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06d7b252447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161d92302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82822f0e146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679e6f8ec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57fa1184048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c8109fe0542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BÆRHEIM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BÆRHEIM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468 795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23 364 608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23 364 608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BÆRHEIM CHRISTER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Heigreveien 493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BÆRHEIM INVEST AS</a:t>
            </a:r>
          </a:p>
        </p:txBody>
      </p:sp>
    </p:spTree>
  </p:cSld>
  <p:clrMapOvr>
    <a:masterClrMapping xmlns:a="http://schemas.openxmlformats.org/drawingml/2006/main"/>
  </p:clrMapOvr>
</p:sld>
</file>