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6808f7933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0d4e8e900140f6"/>
  </p:sldMasterIdLst>
  <p:sldIdLst>
    <p:sldId xmlns:r="http://schemas.openxmlformats.org/officeDocument/2006/relationships" id="256" r:id="R2338f17eb4124677"/>
    <p:sldId xmlns:r="http://schemas.openxmlformats.org/officeDocument/2006/relationships" id="257" r:id="Rc5be0972cb3d4e35"/>
    <p:sldId xmlns:r="http://schemas.openxmlformats.org/officeDocument/2006/relationships" id="258" r:id="Rf4db360d8c694b5c"/>
    <p:sldId xmlns:r="http://schemas.openxmlformats.org/officeDocument/2006/relationships" id="259" r:id="Rd3fff24903a246d6"/>
    <p:sldId xmlns:r="http://schemas.openxmlformats.org/officeDocument/2006/relationships" id="260" r:id="R484996ac638d4fc4"/>
    <p:sldId xmlns:r="http://schemas.openxmlformats.org/officeDocument/2006/relationships" id="261" r:id="R4e902738da794ca3"/>
    <p:sldId xmlns:r="http://schemas.openxmlformats.org/officeDocument/2006/relationships" id="262" r:id="Rec32f358c553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d4e8e900140f6" /><Relationship Type="http://schemas.openxmlformats.org/officeDocument/2006/relationships/slide" Target="/ppt/slides/slide1.xml" Id="R2338f17eb4124677" /><Relationship Type="http://schemas.openxmlformats.org/officeDocument/2006/relationships/slide" Target="/ppt/slides/slide2.xml" Id="Rc5be0972cb3d4e35" /><Relationship Type="http://schemas.openxmlformats.org/officeDocument/2006/relationships/slide" Target="/ppt/slides/slide3.xml" Id="Rf4db360d8c694b5c" /><Relationship Type="http://schemas.openxmlformats.org/officeDocument/2006/relationships/slide" Target="/ppt/slides/slide4.xml" Id="Rd3fff24903a246d6" /><Relationship Type="http://schemas.openxmlformats.org/officeDocument/2006/relationships/slide" Target="/ppt/slides/slide5.xml" Id="R484996ac638d4fc4" /><Relationship Type="http://schemas.openxmlformats.org/officeDocument/2006/relationships/slide" Target="/ppt/slides/slide6.xml" Id="R4e902738da794ca3" /><Relationship Type="http://schemas.openxmlformats.org/officeDocument/2006/relationships/slide" Target="/ppt/slides/slide7.xml" Id="Rec32f358c553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5eefadf43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7c23f3ce34927" /><Relationship Type="http://schemas.openxmlformats.org/officeDocument/2006/relationships/theme" Target="/ppt/slideMasters/theme/theme1.xml" Id="R854035aa2f2e42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7c23f3ce3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0a3dacff2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bbf152d14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ea29c2313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7d8c6d20b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cc0938e65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ef337b03f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ff4751a5e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NORDSTRAND BYGG1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BYGG1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BYGG1 AS ble etablert [år] og holder til i Valderøya.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BYGG1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BYGG1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BYGG1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−331 901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BYGG1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RONALD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BYGG1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6050 Valderøya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18 11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post@nordstrandbygg.no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www.nordstrandbygg.no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992 836 407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BYGG1 AS</a:t>
            </a:r>
          </a:p>
        </p:txBody>
      </p:sp>
    </p:spTree>
  </p:cSld>
  <p:clrMapOvr>
    <a:masterClrMapping xmlns:a="http://schemas.openxmlformats.org/drawingml/2006/main"/>
  </p:clrMapOvr>
</p:sld>
</file>