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53e7f4b7a4f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ad5006f782421c"/>
  </p:sldMasterIdLst>
  <p:sldIdLst>
    <p:sldId xmlns:r="http://schemas.openxmlformats.org/officeDocument/2006/relationships" id="256" r:id="R1a6e680ab0e2488c"/>
    <p:sldId xmlns:r="http://schemas.openxmlformats.org/officeDocument/2006/relationships" id="257" r:id="R37154293546e4079"/>
    <p:sldId xmlns:r="http://schemas.openxmlformats.org/officeDocument/2006/relationships" id="258" r:id="R2690c412c8d0482a"/>
    <p:sldId xmlns:r="http://schemas.openxmlformats.org/officeDocument/2006/relationships" id="259" r:id="Rab2d796bc1a44aff"/>
    <p:sldId xmlns:r="http://schemas.openxmlformats.org/officeDocument/2006/relationships" id="260" r:id="Rdebf621a42d042e3"/>
    <p:sldId xmlns:r="http://schemas.openxmlformats.org/officeDocument/2006/relationships" id="261" r:id="R156a53ce43824336"/>
    <p:sldId xmlns:r="http://schemas.openxmlformats.org/officeDocument/2006/relationships" id="262" r:id="R2d821adf335445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d5006f782421c" /><Relationship Type="http://schemas.openxmlformats.org/officeDocument/2006/relationships/slide" Target="/ppt/slides/slide1.xml" Id="R1a6e680ab0e2488c" /><Relationship Type="http://schemas.openxmlformats.org/officeDocument/2006/relationships/slide" Target="/ppt/slides/slide2.xml" Id="R37154293546e4079" /><Relationship Type="http://schemas.openxmlformats.org/officeDocument/2006/relationships/slide" Target="/ppt/slides/slide3.xml" Id="R2690c412c8d0482a" /><Relationship Type="http://schemas.openxmlformats.org/officeDocument/2006/relationships/slide" Target="/ppt/slides/slide4.xml" Id="Rab2d796bc1a44aff" /><Relationship Type="http://schemas.openxmlformats.org/officeDocument/2006/relationships/slide" Target="/ppt/slides/slide5.xml" Id="Rdebf621a42d042e3" /><Relationship Type="http://schemas.openxmlformats.org/officeDocument/2006/relationships/slide" Target="/ppt/slides/slide6.xml" Id="R156a53ce43824336" /><Relationship Type="http://schemas.openxmlformats.org/officeDocument/2006/relationships/slide" Target="/ppt/slides/slide7.xml" Id="R2d821adf335445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a1ccbb8ec40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58d10effb4e4c" /><Relationship Type="http://schemas.openxmlformats.org/officeDocument/2006/relationships/theme" Target="/ppt/slideMasters/theme/theme1.xml" Id="Rafbdb87078ad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58d10effb4e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2c87d4485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487b739448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ca6a0b06c42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9906cd28142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2b53322524e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a7349840a41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caafb87a43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LEPHAL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LEPHAL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12 565 959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18 765 959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MARTIN STÆRFELDT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Gullfaksveien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LEPHAL AS</a:t>
            </a:r>
          </a:p>
        </p:txBody>
      </p:sp>
    </p:spTree>
  </p:cSld>
  <p:clrMapOvr>
    <a:masterClrMapping xmlns:a="http://schemas.openxmlformats.org/drawingml/2006/main"/>
  </p:clrMapOvr>
</p:sld>
</file>