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6cc6a91774c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a5f72516b4f8b"/>
  </p:sldMasterIdLst>
  <p:sldIdLst>
    <p:sldId xmlns:r="http://schemas.openxmlformats.org/officeDocument/2006/relationships" id="256" r:id="R8eb1c6664f124206"/>
    <p:sldId xmlns:r="http://schemas.openxmlformats.org/officeDocument/2006/relationships" id="257" r:id="Rbeae9b4a2ca1438b"/>
    <p:sldId xmlns:r="http://schemas.openxmlformats.org/officeDocument/2006/relationships" id="258" r:id="R3eed2d2564794984"/>
    <p:sldId xmlns:r="http://schemas.openxmlformats.org/officeDocument/2006/relationships" id="259" r:id="R35696deeb4494d6f"/>
    <p:sldId xmlns:r="http://schemas.openxmlformats.org/officeDocument/2006/relationships" id="260" r:id="R3df9838466de4337"/>
    <p:sldId xmlns:r="http://schemas.openxmlformats.org/officeDocument/2006/relationships" id="261" r:id="Rb60a9937f4dd48ea"/>
    <p:sldId xmlns:r="http://schemas.openxmlformats.org/officeDocument/2006/relationships" id="262" r:id="R7abe33053ec2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a5f72516b4f8b" /><Relationship Type="http://schemas.openxmlformats.org/officeDocument/2006/relationships/slide" Target="/ppt/slides/slide1.xml" Id="R8eb1c6664f124206" /><Relationship Type="http://schemas.openxmlformats.org/officeDocument/2006/relationships/slide" Target="/ppt/slides/slide2.xml" Id="Rbeae9b4a2ca1438b" /><Relationship Type="http://schemas.openxmlformats.org/officeDocument/2006/relationships/slide" Target="/ppt/slides/slide3.xml" Id="R3eed2d2564794984" /><Relationship Type="http://schemas.openxmlformats.org/officeDocument/2006/relationships/slide" Target="/ppt/slides/slide4.xml" Id="R35696deeb4494d6f" /><Relationship Type="http://schemas.openxmlformats.org/officeDocument/2006/relationships/slide" Target="/ppt/slides/slide5.xml" Id="R3df9838466de4337" /><Relationship Type="http://schemas.openxmlformats.org/officeDocument/2006/relationships/slide" Target="/ppt/slides/slide6.xml" Id="Rb60a9937f4dd48ea" /><Relationship Type="http://schemas.openxmlformats.org/officeDocument/2006/relationships/slide" Target="/ppt/slides/slide7.xml" Id="R7abe33053ec2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1f26c90f3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ecc23f7a64cb0" /><Relationship Type="http://schemas.openxmlformats.org/officeDocument/2006/relationships/theme" Target="/ppt/slideMasters/theme/theme1.xml" Id="Ra08c5e0760eb46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ecc23f7a6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3ad42e1b8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d8fdb38e94f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bf3fdbe7442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3c1501628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9e17beca4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3341d501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8ff888afc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H.S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H.S ANLEGG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55 704 816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3 006 854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8 643 432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21 053 622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Hvittingfossveien 278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992 839 783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H.S ANLEGG AS</a:t>
            </a:r>
          </a:p>
        </p:txBody>
      </p:sp>
    </p:spTree>
  </p:cSld>
  <p:clrMapOvr>
    <a:masterClrMapping xmlns:a="http://schemas.openxmlformats.org/drawingml/2006/main"/>
  </p:clrMapOvr>
</p:sld>
</file>