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fe4a300c8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8b37c0d084d77"/>
  </p:sldMasterIdLst>
  <p:sldIdLst>
    <p:sldId xmlns:r="http://schemas.openxmlformats.org/officeDocument/2006/relationships" id="256" r:id="R9ebdd896f6094f34"/>
    <p:sldId xmlns:r="http://schemas.openxmlformats.org/officeDocument/2006/relationships" id="257" r:id="R07de46da9f55414f"/>
    <p:sldId xmlns:r="http://schemas.openxmlformats.org/officeDocument/2006/relationships" id="258" r:id="Rc902d8006b15422d"/>
    <p:sldId xmlns:r="http://schemas.openxmlformats.org/officeDocument/2006/relationships" id="259" r:id="Raa8e4891aa1044d4"/>
    <p:sldId xmlns:r="http://schemas.openxmlformats.org/officeDocument/2006/relationships" id="260" r:id="R0325494b4a5c45f5"/>
    <p:sldId xmlns:r="http://schemas.openxmlformats.org/officeDocument/2006/relationships" id="261" r:id="R82ac4d54795d4f1c"/>
    <p:sldId xmlns:r="http://schemas.openxmlformats.org/officeDocument/2006/relationships" id="262" r:id="R23e6ec228baf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8b37c0d084d77" /><Relationship Type="http://schemas.openxmlformats.org/officeDocument/2006/relationships/slide" Target="/ppt/slides/slide1.xml" Id="R9ebdd896f6094f34" /><Relationship Type="http://schemas.openxmlformats.org/officeDocument/2006/relationships/slide" Target="/ppt/slides/slide2.xml" Id="R07de46da9f55414f" /><Relationship Type="http://schemas.openxmlformats.org/officeDocument/2006/relationships/slide" Target="/ppt/slides/slide3.xml" Id="Rc902d8006b15422d" /><Relationship Type="http://schemas.openxmlformats.org/officeDocument/2006/relationships/slide" Target="/ppt/slides/slide4.xml" Id="Raa8e4891aa1044d4" /><Relationship Type="http://schemas.openxmlformats.org/officeDocument/2006/relationships/slide" Target="/ppt/slides/slide5.xml" Id="R0325494b4a5c45f5" /><Relationship Type="http://schemas.openxmlformats.org/officeDocument/2006/relationships/slide" Target="/ppt/slides/slide6.xml" Id="R82ac4d54795d4f1c" /><Relationship Type="http://schemas.openxmlformats.org/officeDocument/2006/relationships/slide" Target="/ppt/slides/slide7.xml" Id="R23e6ec228baf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51722d93c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065f06fe4b6a" /><Relationship Type="http://schemas.openxmlformats.org/officeDocument/2006/relationships/theme" Target="/ppt/slideMasters/theme/theme1.xml" Id="Rc3d3fa144ae0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9065f06fe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8c1fc03f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71cafb99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8b62fdda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71407cac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3f323352d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ced671eb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bc44ce5b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MILJØPROSJEKT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MILJØPROSJEKT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1 213 597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Hjellegate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57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992 841 044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MILJØPROSJEKT AS</a:t>
            </a:r>
          </a:p>
        </p:txBody>
      </p:sp>
    </p:spTree>
  </p:cSld>
  <p:clrMapOvr>
    <a:masterClrMapping xmlns:a="http://schemas.openxmlformats.org/drawingml/2006/main"/>
  </p:clrMapOvr>
</p:sld>
</file>